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70" r:id="rId5"/>
    <p:sldId id="259" r:id="rId6"/>
    <p:sldId id="260" r:id="rId7"/>
    <p:sldId id="264" r:id="rId8"/>
    <p:sldId id="262" r:id="rId9"/>
    <p:sldId id="265" r:id="rId10"/>
    <p:sldId id="263" r:id="rId11"/>
    <p:sldId id="266" r:id="rId12"/>
    <p:sldId id="267"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48128C2F-2E9F-42E5-BD6D-2382E9EF5D03}">
          <p14:sldIdLst>
            <p14:sldId id="256"/>
            <p14:sldId id="257"/>
            <p14:sldId id="269"/>
            <p14:sldId id="270"/>
            <p14:sldId id="259"/>
            <p14:sldId id="260"/>
            <p14:sldId id="264"/>
            <p14:sldId id="262"/>
            <p14:sldId id="265"/>
            <p14:sldId id="263"/>
            <p14:sldId id="266"/>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EB"/>
    <a:srgbClr val="A7A7A7"/>
    <a:srgbClr val="AE2856"/>
    <a:srgbClr val="AE2957"/>
    <a:srgbClr val="65CB9D"/>
    <a:srgbClr val="FF6600"/>
    <a:srgbClr val="FF3300"/>
    <a:srgbClr val="77B99A"/>
    <a:srgbClr val="339933"/>
    <a:srgbClr val="909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173"/>
  </p:normalViewPr>
  <p:slideViewPr>
    <p:cSldViewPr snapToGrid="0">
      <p:cViewPr varScale="1">
        <p:scale>
          <a:sx n="116" d="100"/>
          <a:sy n="116" d="100"/>
        </p:scale>
        <p:origin x="32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0DE956-605D-4FF4-A4FE-479CBEE8254C}"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de-DE"/>
        </a:p>
      </dgm:t>
    </dgm:pt>
    <dgm:pt modelId="{3FEBD6BF-F2B3-461B-BFA7-51C5D56F71D5}">
      <dgm:prSet phldrT="[Text]"/>
      <dgm:spPr>
        <a:solidFill>
          <a:srgbClr val="AE2957"/>
        </a:solidFill>
      </dgm:spPr>
      <dgm:t>
        <a:bodyPr/>
        <a:lstStyle/>
        <a:p>
          <a:r>
            <a:rPr lang="de-DE" dirty="0" smtClean="0">
              <a:latin typeface="Tahoma" charset="0"/>
              <a:ea typeface="Tahoma" charset="0"/>
              <a:cs typeface="Tahoma" charset="0"/>
            </a:rPr>
            <a:t>Eine Reform des Medizinstudiums</a:t>
          </a:r>
          <a:endParaRPr lang="de-DE" dirty="0">
            <a:latin typeface="Tahoma" charset="0"/>
            <a:ea typeface="Tahoma" charset="0"/>
            <a:cs typeface="Tahoma" charset="0"/>
          </a:endParaRPr>
        </a:p>
      </dgm:t>
    </dgm:pt>
    <dgm:pt modelId="{7E58D89D-334A-4EC2-A553-2C2D6A55DA03}" type="parTrans" cxnId="{6B330F5A-BBE6-4B5A-8ED0-B7CD48925BC4}">
      <dgm:prSet/>
      <dgm:spPr/>
      <dgm:t>
        <a:bodyPr/>
        <a:lstStyle/>
        <a:p>
          <a:endParaRPr lang="de-DE"/>
        </a:p>
      </dgm:t>
    </dgm:pt>
    <dgm:pt modelId="{DEFC9376-31BD-4B1D-B152-7924A3CBF3BA}" type="sibTrans" cxnId="{6B330F5A-BBE6-4B5A-8ED0-B7CD48925BC4}">
      <dgm:prSet/>
      <dgm:spPr/>
      <dgm:t>
        <a:bodyPr/>
        <a:lstStyle/>
        <a:p>
          <a:endParaRPr lang="de-DE"/>
        </a:p>
      </dgm:t>
    </dgm:pt>
    <dgm:pt modelId="{3037B8E0-9E9B-4E63-AB17-5951B25DBD04}">
      <dgm:prSet phldrT="[Text]"/>
      <dgm:spPr>
        <a:solidFill>
          <a:srgbClr val="A7A7A7"/>
        </a:solidFill>
      </dgm:spPr>
      <dgm:t>
        <a:bodyPr/>
        <a:lstStyle/>
        <a:p>
          <a:r>
            <a:rPr lang="de-DE" dirty="0" smtClean="0">
              <a:ln>
                <a:solidFill>
                  <a:schemeClr val="tx1"/>
                </a:solidFill>
              </a:ln>
              <a:solidFill>
                <a:schemeClr val="tx1"/>
              </a:solidFill>
              <a:latin typeface="Tahoma" charset="0"/>
              <a:ea typeface="Tahoma" charset="0"/>
              <a:cs typeface="Tahoma" charset="0"/>
            </a:rPr>
            <a:t>Moderne Zulassungs- verfahren</a:t>
          </a:r>
          <a:endParaRPr lang="de-DE" dirty="0">
            <a:ln>
              <a:solidFill>
                <a:schemeClr val="tx1"/>
              </a:solidFill>
            </a:ln>
            <a:solidFill>
              <a:schemeClr val="tx1"/>
            </a:solidFill>
            <a:latin typeface="Tahoma" charset="0"/>
            <a:ea typeface="Tahoma" charset="0"/>
            <a:cs typeface="Tahoma" charset="0"/>
          </a:endParaRPr>
        </a:p>
      </dgm:t>
    </dgm:pt>
    <dgm:pt modelId="{C46491C8-9199-488C-B99A-1DBF840F9B87}" type="parTrans" cxnId="{B5070002-9CEA-49CA-A12F-CC81E163BA7C}">
      <dgm:prSet/>
      <dgm:spPr/>
      <dgm:t>
        <a:bodyPr/>
        <a:lstStyle/>
        <a:p>
          <a:endParaRPr lang="de-DE"/>
        </a:p>
      </dgm:t>
    </dgm:pt>
    <dgm:pt modelId="{4FB89C6C-2059-4B9C-BD60-FA1B2A763FDC}" type="sibTrans" cxnId="{B5070002-9CEA-49CA-A12F-CC81E163BA7C}">
      <dgm:prSet/>
      <dgm:spPr/>
      <dgm:t>
        <a:bodyPr/>
        <a:lstStyle/>
        <a:p>
          <a:endParaRPr lang="de-DE"/>
        </a:p>
      </dgm:t>
    </dgm:pt>
    <dgm:pt modelId="{AF546E01-CE67-4570-8FCD-7CAA93002B77}">
      <dgm:prSet phldrT="[Text]"/>
      <dgm:spPr>
        <a:solidFill>
          <a:schemeClr val="bg1">
            <a:lumMod val="75000"/>
          </a:schemeClr>
        </a:solidFill>
      </dgm:spPr>
      <dgm:t>
        <a:bodyPr/>
        <a:lstStyle/>
        <a:p>
          <a:r>
            <a:rPr lang="de-DE" dirty="0" smtClean="0">
              <a:ln>
                <a:solidFill>
                  <a:schemeClr val="tx1"/>
                </a:solidFill>
              </a:ln>
              <a:solidFill>
                <a:schemeClr val="tx1"/>
              </a:solidFill>
              <a:latin typeface="Tahoma" charset="0"/>
              <a:ea typeface="Tahoma" charset="0"/>
              <a:cs typeface="Tahoma" charset="0"/>
            </a:rPr>
            <a:t>Förderung der Praxisnähe im Studium</a:t>
          </a:r>
          <a:endParaRPr lang="de-DE" dirty="0">
            <a:ln>
              <a:solidFill>
                <a:schemeClr val="tx1"/>
              </a:solidFill>
            </a:ln>
            <a:solidFill>
              <a:schemeClr val="tx1"/>
            </a:solidFill>
            <a:latin typeface="Tahoma" charset="0"/>
            <a:ea typeface="Tahoma" charset="0"/>
            <a:cs typeface="Tahoma" charset="0"/>
          </a:endParaRPr>
        </a:p>
      </dgm:t>
    </dgm:pt>
    <dgm:pt modelId="{DBBA7664-DA76-49E9-B286-CAABEBB053A2}" type="parTrans" cxnId="{04069E9A-200E-4F1D-8467-8F8124ED73AF}">
      <dgm:prSet/>
      <dgm:spPr/>
      <dgm:t>
        <a:bodyPr/>
        <a:lstStyle/>
        <a:p>
          <a:endParaRPr lang="de-DE"/>
        </a:p>
      </dgm:t>
    </dgm:pt>
    <dgm:pt modelId="{FB7F77E7-D30A-4A60-97B0-AD0DC5F5C83F}" type="sibTrans" cxnId="{04069E9A-200E-4F1D-8467-8F8124ED73AF}">
      <dgm:prSet/>
      <dgm:spPr/>
      <dgm:t>
        <a:bodyPr/>
        <a:lstStyle/>
        <a:p>
          <a:endParaRPr lang="de-DE"/>
        </a:p>
      </dgm:t>
    </dgm:pt>
    <dgm:pt modelId="{8275180E-1A6F-4B0A-96D4-5F4CC7D16C2B}">
      <dgm:prSet phldrT="[Text]" custT="1"/>
      <dgm:spPr>
        <a:solidFill>
          <a:schemeClr val="bg1">
            <a:lumMod val="85000"/>
          </a:schemeClr>
        </a:solidFill>
      </dgm:spPr>
      <dgm:t>
        <a:bodyPr/>
        <a:lstStyle/>
        <a:p>
          <a:r>
            <a:rPr lang="de-DE" sz="2800" dirty="0" smtClean="0">
              <a:ln>
                <a:solidFill>
                  <a:schemeClr val="tx1"/>
                </a:solidFill>
              </a:ln>
              <a:solidFill>
                <a:schemeClr val="tx1"/>
              </a:solidFill>
              <a:latin typeface="Tahoma" charset="0"/>
              <a:ea typeface="Tahoma" charset="0"/>
              <a:cs typeface="Tahoma" charset="0"/>
            </a:rPr>
            <a:t>Stärkung der </a:t>
          </a:r>
          <a:r>
            <a:rPr lang="de-DE" sz="2800" b="0" dirty="0" smtClean="0">
              <a:ln>
                <a:solidFill>
                  <a:schemeClr val="tx1"/>
                </a:solidFill>
              </a:ln>
              <a:solidFill>
                <a:schemeClr val="tx1"/>
              </a:solidFill>
              <a:latin typeface="Tahoma" charset="0"/>
              <a:ea typeface="Tahoma" charset="0"/>
              <a:cs typeface="Tahoma" charset="0"/>
            </a:rPr>
            <a:t>Allgemein-medizin</a:t>
          </a:r>
          <a:endParaRPr lang="de-DE" sz="2800" b="0" dirty="0">
            <a:ln>
              <a:solidFill>
                <a:schemeClr val="tx1"/>
              </a:solidFill>
            </a:ln>
            <a:solidFill>
              <a:schemeClr val="tx1"/>
            </a:solidFill>
            <a:latin typeface="Tahoma" charset="0"/>
            <a:ea typeface="Tahoma" charset="0"/>
            <a:cs typeface="Tahoma" charset="0"/>
          </a:endParaRPr>
        </a:p>
      </dgm:t>
    </dgm:pt>
    <dgm:pt modelId="{D7E3084C-6A0E-455B-AA00-8154820B3A65}" type="parTrans" cxnId="{07C8245C-C07D-4307-B4B5-35C74888A04A}">
      <dgm:prSet/>
      <dgm:spPr/>
      <dgm:t>
        <a:bodyPr/>
        <a:lstStyle/>
        <a:p>
          <a:endParaRPr lang="de-DE"/>
        </a:p>
      </dgm:t>
    </dgm:pt>
    <dgm:pt modelId="{164410E7-EE9E-4FF8-989F-2B44FB16459F}" type="sibTrans" cxnId="{07C8245C-C07D-4307-B4B5-35C74888A04A}">
      <dgm:prSet/>
      <dgm:spPr/>
      <dgm:t>
        <a:bodyPr/>
        <a:lstStyle/>
        <a:p>
          <a:endParaRPr lang="de-DE"/>
        </a:p>
      </dgm:t>
    </dgm:pt>
    <dgm:pt modelId="{1D86D0AA-4631-49D4-A056-E3C056D1DF0E}" type="pres">
      <dgm:prSet presAssocID="{9C0DE956-605D-4FF4-A4FE-479CBEE8254C}" presName="composite" presStyleCnt="0">
        <dgm:presLayoutVars>
          <dgm:chMax val="1"/>
          <dgm:dir/>
          <dgm:resizeHandles val="exact"/>
        </dgm:presLayoutVars>
      </dgm:prSet>
      <dgm:spPr/>
      <dgm:t>
        <a:bodyPr/>
        <a:lstStyle/>
        <a:p>
          <a:endParaRPr lang="de-DE"/>
        </a:p>
      </dgm:t>
    </dgm:pt>
    <dgm:pt modelId="{7FA18891-1A7A-4CBB-B699-E99F02A2F99B}" type="pres">
      <dgm:prSet presAssocID="{3FEBD6BF-F2B3-461B-BFA7-51C5D56F71D5}" presName="roof" presStyleLbl="dkBgShp" presStyleIdx="0" presStyleCnt="2" custLinFactNeighborY="-919"/>
      <dgm:spPr/>
      <dgm:t>
        <a:bodyPr/>
        <a:lstStyle/>
        <a:p>
          <a:endParaRPr lang="de-DE"/>
        </a:p>
      </dgm:t>
    </dgm:pt>
    <dgm:pt modelId="{99CE3D08-8EFF-42C3-B5A3-8973EF23113F}" type="pres">
      <dgm:prSet presAssocID="{3FEBD6BF-F2B3-461B-BFA7-51C5D56F71D5}" presName="pillars" presStyleCnt="0"/>
      <dgm:spPr/>
    </dgm:pt>
    <dgm:pt modelId="{79595596-7C4F-4E58-B2D9-6FFEB830B65F}" type="pres">
      <dgm:prSet presAssocID="{3FEBD6BF-F2B3-461B-BFA7-51C5D56F71D5}" presName="pillar1" presStyleLbl="node1" presStyleIdx="0" presStyleCnt="3">
        <dgm:presLayoutVars>
          <dgm:bulletEnabled val="1"/>
        </dgm:presLayoutVars>
      </dgm:prSet>
      <dgm:spPr/>
      <dgm:t>
        <a:bodyPr/>
        <a:lstStyle/>
        <a:p>
          <a:endParaRPr lang="de-DE"/>
        </a:p>
      </dgm:t>
    </dgm:pt>
    <dgm:pt modelId="{10D4E30F-BF18-4CA0-9CA3-C1909A640E79}" type="pres">
      <dgm:prSet presAssocID="{AF546E01-CE67-4570-8FCD-7CAA93002B77}" presName="pillarX" presStyleLbl="node1" presStyleIdx="1" presStyleCnt="3">
        <dgm:presLayoutVars>
          <dgm:bulletEnabled val="1"/>
        </dgm:presLayoutVars>
      </dgm:prSet>
      <dgm:spPr/>
      <dgm:t>
        <a:bodyPr/>
        <a:lstStyle/>
        <a:p>
          <a:endParaRPr lang="de-DE"/>
        </a:p>
      </dgm:t>
    </dgm:pt>
    <dgm:pt modelId="{02CF9F93-FB31-475A-9130-7AE821302497}" type="pres">
      <dgm:prSet presAssocID="{8275180E-1A6F-4B0A-96D4-5F4CC7D16C2B}" presName="pillarX" presStyleLbl="node1" presStyleIdx="2" presStyleCnt="3">
        <dgm:presLayoutVars>
          <dgm:bulletEnabled val="1"/>
        </dgm:presLayoutVars>
      </dgm:prSet>
      <dgm:spPr/>
      <dgm:t>
        <a:bodyPr/>
        <a:lstStyle/>
        <a:p>
          <a:endParaRPr lang="de-DE"/>
        </a:p>
      </dgm:t>
    </dgm:pt>
    <dgm:pt modelId="{A49A9EFA-4AE9-4A07-80D4-D672CEEC172C}" type="pres">
      <dgm:prSet presAssocID="{3FEBD6BF-F2B3-461B-BFA7-51C5D56F71D5}" presName="base" presStyleLbl="dkBgShp" presStyleIdx="1" presStyleCnt="2" custLinFactY="31502" custLinFactNeighborY="100000"/>
      <dgm:spPr>
        <a:noFill/>
        <a:ln>
          <a:noFill/>
        </a:ln>
      </dgm:spPr>
    </dgm:pt>
  </dgm:ptLst>
  <dgm:cxnLst>
    <dgm:cxn modelId="{04069E9A-200E-4F1D-8467-8F8124ED73AF}" srcId="{3FEBD6BF-F2B3-461B-BFA7-51C5D56F71D5}" destId="{AF546E01-CE67-4570-8FCD-7CAA93002B77}" srcOrd="1" destOrd="0" parTransId="{DBBA7664-DA76-49E9-B286-CAABEBB053A2}" sibTransId="{FB7F77E7-D30A-4A60-97B0-AD0DC5F5C83F}"/>
    <dgm:cxn modelId="{0990E542-9819-7841-A52A-4BEA153E377F}" type="presOf" srcId="{3FEBD6BF-F2B3-461B-BFA7-51C5D56F71D5}" destId="{7FA18891-1A7A-4CBB-B699-E99F02A2F99B}" srcOrd="0" destOrd="0" presId="urn:microsoft.com/office/officeart/2005/8/layout/hList3"/>
    <dgm:cxn modelId="{39666D15-CA97-6A40-8865-3EDE680265BA}" type="presOf" srcId="{8275180E-1A6F-4B0A-96D4-5F4CC7D16C2B}" destId="{02CF9F93-FB31-475A-9130-7AE821302497}" srcOrd="0" destOrd="0" presId="urn:microsoft.com/office/officeart/2005/8/layout/hList3"/>
    <dgm:cxn modelId="{07C8245C-C07D-4307-B4B5-35C74888A04A}" srcId="{3FEBD6BF-F2B3-461B-BFA7-51C5D56F71D5}" destId="{8275180E-1A6F-4B0A-96D4-5F4CC7D16C2B}" srcOrd="2" destOrd="0" parTransId="{D7E3084C-6A0E-455B-AA00-8154820B3A65}" sibTransId="{164410E7-EE9E-4FF8-989F-2B44FB16459F}"/>
    <dgm:cxn modelId="{6B330F5A-BBE6-4B5A-8ED0-B7CD48925BC4}" srcId="{9C0DE956-605D-4FF4-A4FE-479CBEE8254C}" destId="{3FEBD6BF-F2B3-461B-BFA7-51C5D56F71D5}" srcOrd="0" destOrd="0" parTransId="{7E58D89D-334A-4EC2-A553-2C2D6A55DA03}" sibTransId="{DEFC9376-31BD-4B1D-B152-7924A3CBF3BA}"/>
    <dgm:cxn modelId="{DD8D2675-1D7A-4C46-92B0-AAC98BB99A3E}" type="presOf" srcId="{9C0DE956-605D-4FF4-A4FE-479CBEE8254C}" destId="{1D86D0AA-4631-49D4-A056-E3C056D1DF0E}" srcOrd="0" destOrd="0" presId="urn:microsoft.com/office/officeart/2005/8/layout/hList3"/>
    <dgm:cxn modelId="{68B06A28-3C80-0A47-9FC8-1AE6B025AF0A}" type="presOf" srcId="{3037B8E0-9E9B-4E63-AB17-5951B25DBD04}" destId="{79595596-7C4F-4E58-B2D9-6FFEB830B65F}" srcOrd="0" destOrd="0" presId="urn:microsoft.com/office/officeart/2005/8/layout/hList3"/>
    <dgm:cxn modelId="{2D6B3325-D6AB-3C4D-A8BB-CDD6BC1F3A34}" type="presOf" srcId="{AF546E01-CE67-4570-8FCD-7CAA93002B77}" destId="{10D4E30F-BF18-4CA0-9CA3-C1909A640E79}" srcOrd="0" destOrd="0" presId="urn:microsoft.com/office/officeart/2005/8/layout/hList3"/>
    <dgm:cxn modelId="{B5070002-9CEA-49CA-A12F-CC81E163BA7C}" srcId="{3FEBD6BF-F2B3-461B-BFA7-51C5D56F71D5}" destId="{3037B8E0-9E9B-4E63-AB17-5951B25DBD04}" srcOrd="0" destOrd="0" parTransId="{C46491C8-9199-488C-B99A-1DBF840F9B87}" sibTransId="{4FB89C6C-2059-4B9C-BD60-FA1B2A763FDC}"/>
    <dgm:cxn modelId="{35B3DBB9-6275-9441-BD0C-9DDC77453847}" type="presParOf" srcId="{1D86D0AA-4631-49D4-A056-E3C056D1DF0E}" destId="{7FA18891-1A7A-4CBB-B699-E99F02A2F99B}" srcOrd="0" destOrd="0" presId="urn:microsoft.com/office/officeart/2005/8/layout/hList3"/>
    <dgm:cxn modelId="{3D9D1BCE-B4F5-ED47-AE48-58AC6B9534DA}" type="presParOf" srcId="{1D86D0AA-4631-49D4-A056-E3C056D1DF0E}" destId="{99CE3D08-8EFF-42C3-B5A3-8973EF23113F}" srcOrd="1" destOrd="0" presId="urn:microsoft.com/office/officeart/2005/8/layout/hList3"/>
    <dgm:cxn modelId="{3420F27F-5E1A-9E43-819F-F89DF3BE82AB}" type="presParOf" srcId="{99CE3D08-8EFF-42C3-B5A3-8973EF23113F}" destId="{79595596-7C4F-4E58-B2D9-6FFEB830B65F}" srcOrd="0" destOrd="0" presId="urn:microsoft.com/office/officeart/2005/8/layout/hList3"/>
    <dgm:cxn modelId="{AF65782F-12D1-EA4A-9C7A-EBB31DDA211B}" type="presParOf" srcId="{99CE3D08-8EFF-42C3-B5A3-8973EF23113F}" destId="{10D4E30F-BF18-4CA0-9CA3-C1909A640E79}" srcOrd="1" destOrd="0" presId="urn:microsoft.com/office/officeart/2005/8/layout/hList3"/>
    <dgm:cxn modelId="{C19EC1BB-460D-AC4C-9831-180243CFF999}" type="presParOf" srcId="{99CE3D08-8EFF-42C3-B5A3-8973EF23113F}" destId="{02CF9F93-FB31-475A-9130-7AE821302497}" srcOrd="2" destOrd="0" presId="urn:microsoft.com/office/officeart/2005/8/layout/hList3"/>
    <dgm:cxn modelId="{63F4B5E5-2576-5E41-842C-9ADCAA028BFD}" type="presParOf" srcId="{1D86D0AA-4631-49D4-A056-E3C056D1DF0E}" destId="{A49A9EFA-4AE9-4A07-80D4-D672CEEC172C}"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65B97A-5664-422A-8085-C7128EECF09D}"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de-DE"/>
        </a:p>
      </dgm:t>
    </dgm:pt>
    <dgm:pt modelId="{C568F8F3-7079-4D6F-8353-86D4FB192113}">
      <dgm:prSet phldrT="[Text]"/>
      <dgm:spPr>
        <a:ln>
          <a:solidFill>
            <a:srgbClr val="A7A7A7"/>
          </a:solidFill>
        </a:ln>
      </dgm:spPr>
      <dgm:t>
        <a:bodyPr/>
        <a:lstStyle/>
        <a:p>
          <a:r>
            <a:rPr lang="de-DE" dirty="0" smtClean="0">
              <a:latin typeface="Tahoma" charset="0"/>
              <a:ea typeface="Tahoma" charset="0"/>
              <a:cs typeface="Tahoma" charset="0"/>
            </a:rPr>
            <a:t>Die Bund-Länder-AG verschiebt die Verabschiedung des 1. Entwurfs des MM2020 auf ungewisse Zeit.</a:t>
          </a:r>
          <a:endParaRPr lang="de-DE" dirty="0">
            <a:latin typeface="Tahoma" charset="0"/>
            <a:ea typeface="Tahoma" charset="0"/>
            <a:cs typeface="Tahoma" charset="0"/>
          </a:endParaRPr>
        </a:p>
      </dgm:t>
    </dgm:pt>
    <dgm:pt modelId="{E8832FCF-ABC2-4FE0-8B8B-D3CD36B9467B}">
      <dgm:prSet phldrT="[Text]"/>
      <dgm:spPr>
        <a:solidFill>
          <a:srgbClr val="AE2957"/>
        </a:solidFill>
      </dgm:spPr>
      <dgm:t>
        <a:bodyPr/>
        <a:lstStyle/>
        <a:p>
          <a:r>
            <a:rPr lang="de-DE" dirty="0" smtClean="0">
              <a:latin typeface="Tahoma" charset="0"/>
              <a:ea typeface="Tahoma" charset="0"/>
              <a:cs typeface="Tahoma" charset="0"/>
            </a:rPr>
            <a:t>Februar 2016</a:t>
          </a:r>
          <a:endParaRPr lang="de-DE" dirty="0">
            <a:latin typeface="Tahoma" charset="0"/>
            <a:ea typeface="Tahoma" charset="0"/>
            <a:cs typeface="Tahoma" charset="0"/>
          </a:endParaRPr>
        </a:p>
      </dgm:t>
    </dgm:pt>
    <dgm:pt modelId="{F381AA89-C23A-40E0-B759-CF5B86BCE11C}" type="sibTrans" cxnId="{9B1D2534-BC1F-44AD-AF61-CC3A70CA7A00}">
      <dgm:prSet/>
      <dgm:spPr/>
      <dgm:t>
        <a:bodyPr/>
        <a:lstStyle/>
        <a:p>
          <a:endParaRPr lang="de-DE"/>
        </a:p>
      </dgm:t>
    </dgm:pt>
    <dgm:pt modelId="{8ADAFBF7-CD92-4C22-8A65-9BA099434644}" type="parTrans" cxnId="{9B1D2534-BC1F-44AD-AF61-CC3A70CA7A00}">
      <dgm:prSet/>
      <dgm:spPr/>
      <dgm:t>
        <a:bodyPr/>
        <a:lstStyle/>
        <a:p>
          <a:endParaRPr lang="de-DE"/>
        </a:p>
      </dgm:t>
    </dgm:pt>
    <dgm:pt modelId="{5DB97CA7-79AF-40DB-AB7A-E7C823E3C131}" type="sibTrans" cxnId="{B9D80013-C8C4-4A56-BD15-95E7BEFCCA7A}">
      <dgm:prSet/>
      <dgm:spPr/>
      <dgm:t>
        <a:bodyPr/>
        <a:lstStyle/>
        <a:p>
          <a:endParaRPr lang="de-DE"/>
        </a:p>
      </dgm:t>
    </dgm:pt>
    <dgm:pt modelId="{ACC565ED-7666-4847-B158-2264A60801A6}" type="parTrans" cxnId="{B9D80013-C8C4-4A56-BD15-95E7BEFCCA7A}">
      <dgm:prSet/>
      <dgm:spPr/>
      <dgm:t>
        <a:bodyPr/>
        <a:lstStyle/>
        <a:p>
          <a:endParaRPr lang="de-DE"/>
        </a:p>
      </dgm:t>
    </dgm:pt>
    <dgm:pt modelId="{BA872E9E-1A5A-4AB0-8644-DF4B07C6DBCA}">
      <dgm:prSet phldrT="[Text]"/>
      <dgm:spPr>
        <a:ln>
          <a:solidFill>
            <a:srgbClr val="A7A7A7"/>
          </a:solidFill>
        </a:ln>
      </dgm:spPr>
      <dgm:t>
        <a:bodyPr/>
        <a:lstStyle/>
        <a:p>
          <a:r>
            <a:rPr lang="de-DE" dirty="0" smtClean="0">
              <a:latin typeface="Tahoma" charset="0"/>
              <a:ea typeface="Tahoma" charset="0"/>
              <a:cs typeface="Tahoma" charset="0"/>
            </a:rPr>
            <a:t>Die Bund-Länder-AG lädt die Verbände zu einer Anhörung ein. </a:t>
          </a:r>
          <a:endParaRPr lang="de-DE" dirty="0">
            <a:latin typeface="Tahoma" charset="0"/>
            <a:ea typeface="Tahoma" charset="0"/>
            <a:cs typeface="Tahoma" charset="0"/>
          </a:endParaRPr>
        </a:p>
      </dgm:t>
    </dgm:pt>
    <dgm:pt modelId="{D0DCE16E-3D60-4BE3-A8E1-DB3D99D64CD3}">
      <dgm:prSet phldrT="[Text]"/>
      <dgm:spPr>
        <a:solidFill>
          <a:srgbClr val="AE2957">
            <a:alpha val="80000"/>
          </a:srgbClr>
        </a:solidFill>
      </dgm:spPr>
      <dgm:t>
        <a:bodyPr/>
        <a:lstStyle/>
        <a:p>
          <a:r>
            <a:rPr lang="de-DE" dirty="0" smtClean="0">
              <a:latin typeface="Tahoma" charset="0"/>
              <a:ea typeface="Tahoma" charset="0"/>
              <a:cs typeface="Tahoma" charset="0"/>
            </a:rPr>
            <a:t>November 2015</a:t>
          </a:r>
          <a:endParaRPr lang="de-DE" dirty="0">
            <a:latin typeface="Tahoma" charset="0"/>
            <a:ea typeface="Tahoma" charset="0"/>
            <a:cs typeface="Tahoma" charset="0"/>
          </a:endParaRPr>
        </a:p>
      </dgm:t>
    </dgm:pt>
    <dgm:pt modelId="{14AB62F3-008A-4BBE-9978-706CE7F69BFE}" type="sibTrans" cxnId="{6D21C4E2-7693-4D0A-AB8F-C9FF60E3A9D3}">
      <dgm:prSet/>
      <dgm:spPr/>
      <dgm:t>
        <a:bodyPr/>
        <a:lstStyle/>
        <a:p>
          <a:endParaRPr lang="de-DE"/>
        </a:p>
      </dgm:t>
    </dgm:pt>
    <dgm:pt modelId="{62DEAB67-D46F-42D4-A6CA-64D360D55B36}" type="parTrans" cxnId="{6D21C4E2-7693-4D0A-AB8F-C9FF60E3A9D3}">
      <dgm:prSet/>
      <dgm:spPr/>
      <dgm:t>
        <a:bodyPr/>
        <a:lstStyle/>
        <a:p>
          <a:endParaRPr lang="de-DE"/>
        </a:p>
      </dgm:t>
    </dgm:pt>
    <dgm:pt modelId="{110700FF-7247-49DF-8DE5-F5C45DE700D0}" type="sibTrans" cxnId="{3E442559-6B0F-4F4A-B96E-51FBD1D2E8BC}">
      <dgm:prSet/>
      <dgm:spPr/>
      <dgm:t>
        <a:bodyPr/>
        <a:lstStyle/>
        <a:p>
          <a:endParaRPr lang="de-DE"/>
        </a:p>
      </dgm:t>
    </dgm:pt>
    <dgm:pt modelId="{FCC0A957-7773-417A-A486-0DD5B2D63F12}" type="parTrans" cxnId="{3E442559-6B0F-4F4A-B96E-51FBD1D2E8BC}">
      <dgm:prSet/>
      <dgm:spPr/>
      <dgm:t>
        <a:bodyPr/>
        <a:lstStyle/>
        <a:p>
          <a:endParaRPr lang="de-DE"/>
        </a:p>
      </dgm:t>
    </dgm:pt>
    <dgm:pt modelId="{DAF85455-F222-4E93-8337-8D552AD20F4B}">
      <dgm:prSet phldrT="[Text]"/>
      <dgm:spPr>
        <a:ln>
          <a:solidFill>
            <a:srgbClr val="A7A7A7"/>
          </a:solidFill>
        </a:ln>
      </dgm:spPr>
      <dgm:t>
        <a:bodyPr/>
        <a:lstStyle/>
        <a:p>
          <a:r>
            <a:rPr lang="de-DE" dirty="0" smtClean="0">
              <a:latin typeface="Tahoma" charset="0"/>
              <a:ea typeface="Tahoma" charset="0"/>
              <a:cs typeface="Tahoma" charset="0"/>
            </a:rPr>
            <a:t>Die Verbände reichen ihre Stellungnahmen ein. So auch </a:t>
          </a:r>
          <a:r>
            <a:rPr lang="de-DE" dirty="0" err="1" smtClean="0">
              <a:latin typeface="Tahoma" charset="0"/>
              <a:ea typeface="Tahoma" charset="0"/>
              <a:cs typeface="Tahoma" charset="0"/>
            </a:rPr>
            <a:t>bvmd</a:t>
          </a:r>
          <a:r>
            <a:rPr lang="de-DE" dirty="0" smtClean="0">
              <a:latin typeface="Tahoma" charset="0"/>
              <a:ea typeface="Tahoma" charset="0"/>
              <a:cs typeface="Tahoma" charset="0"/>
            </a:rPr>
            <a:t> und HB.</a:t>
          </a:r>
          <a:endParaRPr lang="de-DE" dirty="0">
            <a:latin typeface="Tahoma" charset="0"/>
            <a:ea typeface="Tahoma" charset="0"/>
            <a:cs typeface="Tahoma" charset="0"/>
          </a:endParaRPr>
        </a:p>
      </dgm:t>
    </dgm:pt>
    <dgm:pt modelId="{91F848B4-743B-48B1-BD97-BB9C3B2C483B}">
      <dgm:prSet phldrT="[Text]"/>
      <dgm:spPr>
        <a:solidFill>
          <a:srgbClr val="AE2957">
            <a:alpha val="60000"/>
          </a:srgbClr>
        </a:solidFill>
      </dgm:spPr>
      <dgm:t>
        <a:bodyPr/>
        <a:lstStyle/>
        <a:p>
          <a:r>
            <a:rPr lang="de-DE" dirty="0" smtClean="0">
              <a:latin typeface="Tahoma" charset="0"/>
              <a:ea typeface="Tahoma" charset="0"/>
              <a:cs typeface="Tahoma" charset="0"/>
            </a:rPr>
            <a:t>August 2015</a:t>
          </a:r>
          <a:endParaRPr lang="de-DE" dirty="0">
            <a:latin typeface="Tahoma" charset="0"/>
            <a:ea typeface="Tahoma" charset="0"/>
            <a:cs typeface="Tahoma" charset="0"/>
          </a:endParaRPr>
        </a:p>
      </dgm:t>
    </dgm:pt>
    <dgm:pt modelId="{5FC326F9-859C-4988-91BF-57AB25C43D83}" type="sibTrans" cxnId="{D95E47A6-7DB7-4ADD-8CB6-0624942B6788}">
      <dgm:prSet/>
      <dgm:spPr/>
      <dgm:t>
        <a:bodyPr/>
        <a:lstStyle/>
        <a:p>
          <a:endParaRPr lang="de-DE"/>
        </a:p>
      </dgm:t>
    </dgm:pt>
    <dgm:pt modelId="{0DB544D4-E28C-4335-B0CD-7E3557827A81}" type="parTrans" cxnId="{D95E47A6-7DB7-4ADD-8CB6-0624942B6788}">
      <dgm:prSet/>
      <dgm:spPr/>
      <dgm:t>
        <a:bodyPr/>
        <a:lstStyle/>
        <a:p>
          <a:endParaRPr lang="de-DE"/>
        </a:p>
      </dgm:t>
    </dgm:pt>
    <dgm:pt modelId="{6D3E4E5D-5784-41E5-A87A-BB3DC5E78257}" type="sibTrans" cxnId="{D498E959-4E4F-4D8E-A0A2-C25B22BA9585}">
      <dgm:prSet/>
      <dgm:spPr/>
      <dgm:t>
        <a:bodyPr/>
        <a:lstStyle/>
        <a:p>
          <a:endParaRPr lang="de-DE"/>
        </a:p>
      </dgm:t>
    </dgm:pt>
    <dgm:pt modelId="{16E159DD-1F07-4769-83A6-BE38720B70EA}" type="parTrans" cxnId="{D498E959-4E4F-4D8E-A0A2-C25B22BA9585}">
      <dgm:prSet/>
      <dgm:spPr/>
      <dgm:t>
        <a:bodyPr/>
        <a:lstStyle/>
        <a:p>
          <a:endParaRPr lang="de-DE"/>
        </a:p>
      </dgm:t>
    </dgm:pt>
    <dgm:pt modelId="{29D4E6AE-DF6C-414F-816C-AE32174F2831}">
      <dgm:prSet phldrT="[Text]"/>
      <dgm:spPr>
        <a:ln>
          <a:solidFill>
            <a:srgbClr val="A7A7A7"/>
          </a:solidFill>
        </a:ln>
      </dgm:spPr>
      <dgm:t>
        <a:bodyPr/>
        <a:lstStyle/>
        <a:p>
          <a:r>
            <a:rPr lang="de-DE" dirty="0" smtClean="0">
              <a:latin typeface="Tahoma" charset="0"/>
              <a:ea typeface="Tahoma" charset="0"/>
              <a:cs typeface="Tahoma" charset="0"/>
            </a:rPr>
            <a:t>Verabschiedung des Koalitionsvertrags.</a:t>
          </a:r>
          <a:endParaRPr lang="de-DE" dirty="0">
            <a:latin typeface="Tahoma" charset="0"/>
            <a:ea typeface="Tahoma" charset="0"/>
            <a:cs typeface="Tahoma" charset="0"/>
          </a:endParaRPr>
        </a:p>
      </dgm:t>
    </dgm:pt>
    <dgm:pt modelId="{1E080621-CDB1-45CD-AFB5-5FD52BC64FC4}">
      <dgm:prSet phldrT="[Text]"/>
      <dgm:spPr>
        <a:solidFill>
          <a:srgbClr val="AE2957">
            <a:alpha val="40000"/>
          </a:srgbClr>
        </a:solidFill>
      </dgm:spPr>
      <dgm:t>
        <a:bodyPr/>
        <a:lstStyle/>
        <a:p>
          <a:r>
            <a:rPr lang="de-DE" dirty="0" smtClean="0">
              <a:latin typeface="Tahoma" charset="0"/>
              <a:ea typeface="Tahoma" charset="0"/>
              <a:cs typeface="Tahoma" charset="0"/>
            </a:rPr>
            <a:t>November 2013</a:t>
          </a:r>
          <a:endParaRPr lang="de-DE" dirty="0">
            <a:latin typeface="Tahoma" charset="0"/>
            <a:ea typeface="Tahoma" charset="0"/>
            <a:cs typeface="Tahoma" charset="0"/>
          </a:endParaRPr>
        </a:p>
      </dgm:t>
    </dgm:pt>
    <dgm:pt modelId="{B6F64CB9-2BA9-4FEA-9AB7-2E6A12AE71A9}" type="sibTrans" cxnId="{40801B9A-7F45-4B1E-BDF0-D05F0C234780}">
      <dgm:prSet/>
      <dgm:spPr/>
      <dgm:t>
        <a:bodyPr/>
        <a:lstStyle/>
        <a:p>
          <a:endParaRPr lang="de-DE"/>
        </a:p>
      </dgm:t>
    </dgm:pt>
    <dgm:pt modelId="{8BDF5C99-F783-4437-A7C8-D1D5374C8554}" type="parTrans" cxnId="{40801B9A-7F45-4B1E-BDF0-D05F0C234780}">
      <dgm:prSet/>
      <dgm:spPr/>
      <dgm:t>
        <a:bodyPr/>
        <a:lstStyle/>
        <a:p>
          <a:endParaRPr lang="de-DE"/>
        </a:p>
      </dgm:t>
    </dgm:pt>
    <dgm:pt modelId="{CA23E0DF-7801-43FF-B972-09359B80E618}" type="sibTrans" cxnId="{BE46B9E5-6814-4EEB-8176-8D03CC5306B9}">
      <dgm:prSet/>
      <dgm:spPr/>
      <dgm:t>
        <a:bodyPr/>
        <a:lstStyle/>
        <a:p>
          <a:endParaRPr lang="de-DE"/>
        </a:p>
      </dgm:t>
    </dgm:pt>
    <dgm:pt modelId="{BA3560CC-F25D-46D1-AA43-D673700C363A}" type="parTrans" cxnId="{BE46B9E5-6814-4EEB-8176-8D03CC5306B9}">
      <dgm:prSet/>
      <dgm:spPr/>
      <dgm:t>
        <a:bodyPr/>
        <a:lstStyle/>
        <a:p>
          <a:endParaRPr lang="de-DE"/>
        </a:p>
      </dgm:t>
    </dgm:pt>
    <dgm:pt modelId="{9D4695E9-36A5-4B7F-B0F4-39C2128D6BCC}" type="pres">
      <dgm:prSet presAssocID="{9065B97A-5664-422A-8085-C7128EECF09D}" presName="Name0" presStyleCnt="0">
        <dgm:presLayoutVars>
          <dgm:chMax val="5"/>
          <dgm:chPref val="5"/>
          <dgm:dir/>
          <dgm:animLvl val="lvl"/>
        </dgm:presLayoutVars>
      </dgm:prSet>
      <dgm:spPr/>
      <dgm:t>
        <a:bodyPr/>
        <a:lstStyle/>
        <a:p>
          <a:endParaRPr lang="de-DE"/>
        </a:p>
      </dgm:t>
    </dgm:pt>
    <dgm:pt modelId="{EF76CBD2-4AA1-4994-BB6C-AC867B3275FD}" type="pres">
      <dgm:prSet presAssocID="{1E080621-CDB1-45CD-AFB5-5FD52BC64FC4}" presName="parentText1" presStyleLbl="node1" presStyleIdx="0" presStyleCnt="4">
        <dgm:presLayoutVars>
          <dgm:chMax/>
          <dgm:chPref val="3"/>
          <dgm:bulletEnabled val="1"/>
        </dgm:presLayoutVars>
      </dgm:prSet>
      <dgm:spPr/>
      <dgm:t>
        <a:bodyPr/>
        <a:lstStyle/>
        <a:p>
          <a:endParaRPr lang="de-DE"/>
        </a:p>
      </dgm:t>
    </dgm:pt>
    <dgm:pt modelId="{D924C323-4A23-4455-AE75-FFC8168EACC4}" type="pres">
      <dgm:prSet presAssocID="{1E080621-CDB1-45CD-AFB5-5FD52BC64FC4}" presName="childText1" presStyleLbl="solidAlignAcc1" presStyleIdx="0" presStyleCnt="4" custScaleY="60257" custLinFactNeighborX="1214" custLinFactNeighborY="-21828">
        <dgm:presLayoutVars>
          <dgm:chMax val="0"/>
          <dgm:chPref val="0"/>
          <dgm:bulletEnabled val="1"/>
        </dgm:presLayoutVars>
      </dgm:prSet>
      <dgm:spPr/>
      <dgm:t>
        <a:bodyPr/>
        <a:lstStyle/>
        <a:p>
          <a:endParaRPr lang="de-DE"/>
        </a:p>
      </dgm:t>
    </dgm:pt>
    <dgm:pt modelId="{2EC9B441-BBA9-4FFE-91F5-EF5C46617322}" type="pres">
      <dgm:prSet presAssocID="{91F848B4-743B-48B1-BD97-BB9C3B2C483B}" presName="parentText2" presStyleLbl="node1" presStyleIdx="1" presStyleCnt="4">
        <dgm:presLayoutVars>
          <dgm:chMax/>
          <dgm:chPref val="3"/>
          <dgm:bulletEnabled val="1"/>
        </dgm:presLayoutVars>
      </dgm:prSet>
      <dgm:spPr/>
      <dgm:t>
        <a:bodyPr/>
        <a:lstStyle/>
        <a:p>
          <a:endParaRPr lang="de-DE"/>
        </a:p>
      </dgm:t>
    </dgm:pt>
    <dgm:pt modelId="{BDC6F061-E77E-4B39-BB5B-9A456596CDA4}" type="pres">
      <dgm:prSet presAssocID="{91F848B4-743B-48B1-BD97-BB9C3B2C483B}" presName="childText2" presStyleLbl="solidAlignAcc1" presStyleIdx="1" presStyleCnt="4" custScaleY="58411" custLinFactNeighborX="1214" custLinFactNeighborY="-20799">
        <dgm:presLayoutVars>
          <dgm:chMax val="0"/>
          <dgm:chPref val="0"/>
          <dgm:bulletEnabled val="1"/>
        </dgm:presLayoutVars>
      </dgm:prSet>
      <dgm:spPr/>
      <dgm:t>
        <a:bodyPr/>
        <a:lstStyle/>
        <a:p>
          <a:endParaRPr lang="de-DE"/>
        </a:p>
      </dgm:t>
    </dgm:pt>
    <dgm:pt modelId="{751EB456-B440-4612-B0AC-65F4504D143A}" type="pres">
      <dgm:prSet presAssocID="{D0DCE16E-3D60-4BE3-A8E1-DB3D99D64CD3}" presName="parentText3" presStyleLbl="node1" presStyleIdx="2" presStyleCnt="4">
        <dgm:presLayoutVars>
          <dgm:chMax/>
          <dgm:chPref val="3"/>
          <dgm:bulletEnabled val="1"/>
        </dgm:presLayoutVars>
      </dgm:prSet>
      <dgm:spPr/>
      <dgm:t>
        <a:bodyPr/>
        <a:lstStyle/>
        <a:p>
          <a:endParaRPr lang="de-DE"/>
        </a:p>
      </dgm:t>
    </dgm:pt>
    <dgm:pt modelId="{9CFE6072-5F05-45BC-8841-6E64F27D8061}" type="pres">
      <dgm:prSet presAssocID="{D0DCE16E-3D60-4BE3-A8E1-DB3D99D64CD3}" presName="childText3" presStyleLbl="solidAlignAcc1" presStyleIdx="2" presStyleCnt="4" custScaleY="53478" custLinFactNeighborX="1214" custLinFactNeighborY="-28078">
        <dgm:presLayoutVars>
          <dgm:chMax val="0"/>
          <dgm:chPref val="0"/>
          <dgm:bulletEnabled val="1"/>
        </dgm:presLayoutVars>
      </dgm:prSet>
      <dgm:spPr/>
      <dgm:t>
        <a:bodyPr/>
        <a:lstStyle/>
        <a:p>
          <a:endParaRPr lang="de-DE"/>
        </a:p>
      </dgm:t>
    </dgm:pt>
    <dgm:pt modelId="{68B6BEE9-123D-4FAF-A3CC-C7620F3B5086}" type="pres">
      <dgm:prSet presAssocID="{E8832FCF-ABC2-4FE0-8B8B-D3CD36B9467B}" presName="parentText4" presStyleLbl="node1" presStyleIdx="3" presStyleCnt="4">
        <dgm:presLayoutVars>
          <dgm:chMax/>
          <dgm:chPref val="3"/>
          <dgm:bulletEnabled val="1"/>
        </dgm:presLayoutVars>
      </dgm:prSet>
      <dgm:spPr/>
      <dgm:t>
        <a:bodyPr/>
        <a:lstStyle/>
        <a:p>
          <a:endParaRPr lang="de-DE"/>
        </a:p>
      </dgm:t>
    </dgm:pt>
    <dgm:pt modelId="{0D18DCC9-BE5C-4E14-9BDB-895EAD897AA5}" type="pres">
      <dgm:prSet presAssocID="{E8832FCF-ABC2-4FE0-8B8B-D3CD36B9467B}" presName="childText4" presStyleLbl="solidAlignAcc1" presStyleIdx="3" presStyleCnt="4" custScaleY="81302" custLinFactNeighborX="672" custLinFactNeighborY="-10534">
        <dgm:presLayoutVars>
          <dgm:chMax val="0"/>
          <dgm:chPref val="0"/>
          <dgm:bulletEnabled val="1"/>
        </dgm:presLayoutVars>
      </dgm:prSet>
      <dgm:spPr/>
      <dgm:t>
        <a:bodyPr/>
        <a:lstStyle/>
        <a:p>
          <a:endParaRPr lang="de-DE"/>
        </a:p>
      </dgm:t>
    </dgm:pt>
  </dgm:ptLst>
  <dgm:cxnLst>
    <dgm:cxn modelId="{B9D80013-C8C4-4A56-BD15-95E7BEFCCA7A}" srcId="{E8832FCF-ABC2-4FE0-8B8B-D3CD36B9467B}" destId="{C568F8F3-7079-4D6F-8353-86D4FB192113}" srcOrd="0" destOrd="0" parTransId="{ACC565ED-7666-4847-B158-2264A60801A6}" sibTransId="{5DB97CA7-79AF-40DB-AB7A-E7C823E3C131}"/>
    <dgm:cxn modelId="{3E442559-6B0F-4F4A-B96E-51FBD1D2E8BC}" srcId="{D0DCE16E-3D60-4BE3-A8E1-DB3D99D64CD3}" destId="{BA872E9E-1A5A-4AB0-8644-DF4B07C6DBCA}" srcOrd="0" destOrd="0" parTransId="{FCC0A957-7773-417A-A486-0DD5B2D63F12}" sibTransId="{110700FF-7247-49DF-8DE5-F5C45DE700D0}"/>
    <dgm:cxn modelId="{0B413DB1-F804-DC45-B9B3-20B76E24E042}" type="presOf" srcId="{91F848B4-743B-48B1-BD97-BB9C3B2C483B}" destId="{2EC9B441-BBA9-4FFE-91F5-EF5C46617322}" srcOrd="0" destOrd="0" presId="urn:microsoft.com/office/officeart/2009/3/layout/IncreasingArrowsProcess"/>
    <dgm:cxn modelId="{3FC13F2A-B15D-9C4C-A389-EE9380FE8ADF}" type="presOf" srcId="{DAF85455-F222-4E93-8337-8D552AD20F4B}" destId="{BDC6F061-E77E-4B39-BB5B-9A456596CDA4}" srcOrd="0" destOrd="0" presId="urn:microsoft.com/office/officeart/2009/3/layout/IncreasingArrowsProcess"/>
    <dgm:cxn modelId="{2F6FB301-392C-0D40-9B1F-D1501BDAC65A}" type="presOf" srcId="{1E080621-CDB1-45CD-AFB5-5FD52BC64FC4}" destId="{EF76CBD2-4AA1-4994-BB6C-AC867B3275FD}" srcOrd="0" destOrd="0" presId="urn:microsoft.com/office/officeart/2009/3/layout/IncreasingArrowsProcess"/>
    <dgm:cxn modelId="{A7C91E59-23B6-7C48-8A4A-F49A2B154417}" type="presOf" srcId="{C568F8F3-7079-4D6F-8353-86D4FB192113}" destId="{0D18DCC9-BE5C-4E14-9BDB-895EAD897AA5}" srcOrd="0" destOrd="0" presId="urn:microsoft.com/office/officeart/2009/3/layout/IncreasingArrowsProcess"/>
    <dgm:cxn modelId="{40801B9A-7F45-4B1E-BDF0-D05F0C234780}" srcId="{9065B97A-5664-422A-8085-C7128EECF09D}" destId="{1E080621-CDB1-45CD-AFB5-5FD52BC64FC4}" srcOrd="0" destOrd="0" parTransId="{8BDF5C99-F783-4437-A7C8-D1D5374C8554}" sibTransId="{B6F64CB9-2BA9-4FEA-9AB7-2E6A12AE71A9}"/>
    <dgm:cxn modelId="{9B1D2534-BC1F-44AD-AF61-CC3A70CA7A00}" srcId="{9065B97A-5664-422A-8085-C7128EECF09D}" destId="{E8832FCF-ABC2-4FE0-8B8B-D3CD36B9467B}" srcOrd="3" destOrd="0" parTransId="{8ADAFBF7-CD92-4C22-8A65-9BA099434644}" sibTransId="{F381AA89-C23A-40E0-B759-CF5B86BCE11C}"/>
    <dgm:cxn modelId="{A1D3CD8F-6E8E-454F-9465-04075DC71740}" type="presOf" srcId="{BA872E9E-1A5A-4AB0-8644-DF4B07C6DBCA}" destId="{9CFE6072-5F05-45BC-8841-6E64F27D8061}" srcOrd="0" destOrd="0" presId="urn:microsoft.com/office/officeart/2009/3/layout/IncreasingArrowsProcess"/>
    <dgm:cxn modelId="{080242DC-4D4F-8E47-9D43-073C95EBC6E3}" type="presOf" srcId="{29D4E6AE-DF6C-414F-816C-AE32174F2831}" destId="{D924C323-4A23-4455-AE75-FFC8168EACC4}" srcOrd="0" destOrd="0" presId="urn:microsoft.com/office/officeart/2009/3/layout/IncreasingArrowsProcess"/>
    <dgm:cxn modelId="{BE2C1502-E423-F44A-8107-6E9F3FBA38C4}" type="presOf" srcId="{E8832FCF-ABC2-4FE0-8B8B-D3CD36B9467B}" destId="{68B6BEE9-123D-4FAF-A3CC-C7620F3B5086}" srcOrd="0" destOrd="0" presId="urn:microsoft.com/office/officeart/2009/3/layout/IncreasingArrowsProcess"/>
    <dgm:cxn modelId="{2ED6C2C3-83BC-4D40-9122-D2878895C12E}" type="presOf" srcId="{9065B97A-5664-422A-8085-C7128EECF09D}" destId="{9D4695E9-36A5-4B7F-B0F4-39C2128D6BCC}" srcOrd="0" destOrd="0" presId="urn:microsoft.com/office/officeart/2009/3/layout/IncreasingArrowsProcess"/>
    <dgm:cxn modelId="{BE46B9E5-6814-4EEB-8176-8D03CC5306B9}" srcId="{1E080621-CDB1-45CD-AFB5-5FD52BC64FC4}" destId="{29D4E6AE-DF6C-414F-816C-AE32174F2831}" srcOrd="0" destOrd="0" parTransId="{BA3560CC-F25D-46D1-AA43-D673700C363A}" sibTransId="{CA23E0DF-7801-43FF-B972-09359B80E618}"/>
    <dgm:cxn modelId="{D65F8E40-AC23-EA47-BC87-BCA313DE78FB}" type="presOf" srcId="{D0DCE16E-3D60-4BE3-A8E1-DB3D99D64CD3}" destId="{751EB456-B440-4612-B0AC-65F4504D143A}" srcOrd="0" destOrd="0" presId="urn:microsoft.com/office/officeart/2009/3/layout/IncreasingArrowsProcess"/>
    <dgm:cxn modelId="{D95E47A6-7DB7-4ADD-8CB6-0624942B6788}" srcId="{9065B97A-5664-422A-8085-C7128EECF09D}" destId="{91F848B4-743B-48B1-BD97-BB9C3B2C483B}" srcOrd="1" destOrd="0" parTransId="{0DB544D4-E28C-4335-B0CD-7E3557827A81}" sibTransId="{5FC326F9-859C-4988-91BF-57AB25C43D83}"/>
    <dgm:cxn modelId="{6D21C4E2-7693-4D0A-AB8F-C9FF60E3A9D3}" srcId="{9065B97A-5664-422A-8085-C7128EECF09D}" destId="{D0DCE16E-3D60-4BE3-A8E1-DB3D99D64CD3}" srcOrd="2" destOrd="0" parTransId="{62DEAB67-D46F-42D4-A6CA-64D360D55B36}" sibTransId="{14AB62F3-008A-4BBE-9978-706CE7F69BFE}"/>
    <dgm:cxn modelId="{D498E959-4E4F-4D8E-A0A2-C25B22BA9585}" srcId="{91F848B4-743B-48B1-BD97-BB9C3B2C483B}" destId="{DAF85455-F222-4E93-8337-8D552AD20F4B}" srcOrd="0" destOrd="0" parTransId="{16E159DD-1F07-4769-83A6-BE38720B70EA}" sibTransId="{6D3E4E5D-5784-41E5-A87A-BB3DC5E78257}"/>
    <dgm:cxn modelId="{26F4EAF1-F212-B848-9D21-14450E3F283D}" type="presParOf" srcId="{9D4695E9-36A5-4B7F-B0F4-39C2128D6BCC}" destId="{EF76CBD2-4AA1-4994-BB6C-AC867B3275FD}" srcOrd="0" destOrd="0" presId="urn:microsoft.com/office/officeart/2009/3/layout/IncreasingArrowsProcess"/>
    <dgm:cxn modelId="{C9A74BDF-8B1D-0A42-A838-BC5FA0DAAF9D}" type="presParOf" srcId="{9D4695E9-36A5-4B7F-B0F4-39C2128D6BCC}" destId="{D924C323-4A23-4455-AE75-FFC8168EACC4}" srcOrd="1" destOrd="0" presId="urn:microsoft.com/office/officeart/2009/3/layout/IncreasingArrowsProcess"/>
    <dgm:cxn modelId="{C4CD90E3-B236-4048-9A93-696C2399A677}" type="presParOf" srcId="{9D4695E9-36A5-4B7F-B0F4-39C2128D6BCC}" destId="{2EC9B441-BBA9-4FFE-91F5-EF5C46617322}" srcOrd="2" destOrd="0" presId="urn:microsoft.com/office/officeart/2009/3/layout/IncreasingArrowsProcess"/>
    <dgm:cxn modelId="{68EFB137-72E4-AA4F-A947-24D312F79A20}" type="presParOf" srcId="{9D4695E9-36A5-4B7F-B0F4-39C2128D6BCC}" destId="{BDC6F061-E77E-4B39-BB5B-9A456596CDA4}" srcOrd="3" destOrd="0" presId="urn:microsoft.com/office/officeart/2009/3/layout/IncreasingArrowsProcess"/>
    <dgm:cxn modelId="{6715A586-F8F8-9B4E-B99E-2A40D71E9F54}" type="presParOf" srcId="{9D4695E9-36A5-4B7F-B0F4-39C2128D6BCC}" destId="{751EB456-B440-4612-B0AC-65F4504D143A}" srcOrd="4" destOrd="0" presId="urn:microsoft.com/office/officeart/2009/3/layout/IncreasingArrowsProcess"/>
    <dgm:cxn modelId="{B6309858-53D5-F449-85D5-1B032F9A02A6}" type="presParOf" srcId="{9D4695E9-36A5-4B7F-B0F4-39C2128D6BCC}" destId="{9CFE6072-5F05-45BC-8841-6E64F27D8061}" srcOrd="5" destOrd="0" presId="urn:microsoft.com/office/officeart/2009/3/layout/IncreasingArrowsProcess"/>
    <dgm:cxn modelId="{A7E6CF56-F834-D74E-AC5A-28679788186A}" type="presParOf" srcId="{9D4695E9-36A5-4B7F-B0F4-39C2128D6BCC}" destId="{68B6BEE9-123D-4FAF-A3CC-C7620F3B5086}" srcOrd="6" destOrd="0" presId="urn:microsoft.com/office/officeart/2009/3/layout/IncreasingArrowsProcess"/>
    <dgm:cxn modelId="{CCC18E6C-B3FB-0C42-BADC-576162AC0358}" type="presParOf" srcId="{9D4695E9-36A5-4B7F-B0F4-39C2128D6BCC}" destId="{0D18DCC9-BE5C-4E14-9BDB-895EAD897AA5}" srcOrd="7"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4B7E32-3A43-4135-8F19-4B9BE932B7A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A21B76E4-F627-4039-9736-D012E6130A08}">
      <dgm:prSet phldrT="[Text]"/>
      <dgm:spPr>
        <a:solidFill>
          <a:srgbClr val="AE2957"/>
        </a:solidFill>
        <a:ln>
          <a:solidFill>
            <a:srgbClr val="AE2957"/>
          </a:solidFill>
        </a:ln>
      </dgm:spPr>
      <dgm:t>
        <a:bodyPr/>
        <a:lstStyle/>
        <a:p>
          <a:r>
            <a:rPr lang="de-DE" dirty="0" smtClean="0">
              <a:latin typeface="Tahoma" charset="0"/>
              <a:ea typeface="Tahoma" charset="0"/>
              <a:cs typeface="Tahoma" charset="0"/>
            </a:rPr>
            <a:t>Institutionen, verantwortlich für die medizinische Aus- und Weiterbildung</a:t>
          </a:r>
          <a:endParaRPr lang="de-DE" dirty="0">
            <a:latin typeface="Tahoma" charset="0"/>
            <a:ea typeface="Tahoma" charset="0"/>
            <a:cs typeface="Tahoma" charset="0"/>
          </a:endParaRPr>
        </a:p>
      </dgm:t>
    </dgm:pt>
    <dgm:pt modelId="{B773E5B1-8BF9-4CCE-8A72-9E1B204BAE33}" type="parTrans" cxnId="{8C5D4080-8BF8-4495-BD74-7C536A4A96E5}">
      <dgm:prSet/>
      <dgm:spPr/>
      <dgm:t>
        <a:bodyPr/>
        <a:lstStyle/>
        <a:p>
          <a:endParaRPr lang="de-DE"/>
        </a:p>
      </dgm:t>
    </dgm:pt>
    <dgm:pt modelId="{506FD853-4F1D-4384-BFA1-F0D9EA27405B}" type="sibTrans" cxnId="{8C5D4080-8BF8-4495-BD74-7C536A4A96E5}">
      <dgm:prSet/>
      <dgm:spPr/>
      <dgm:t>
        <a:bodyPr/>
        <a:lstStyle/>
        <a:p>
          <a:endParaRPr lang="de-DE"/>
        </a:p>
      </dgm:t>
    </dgm:pt>
    <dgm:pt modelId="{EDE7E200-02A2-44D2-B70C-F8835D1B8310}">
      <dgm:prSet phldrT="[Text]"/>
      <dgm:spPr>
        <a:solidFill>
          <a:srgbClr val="A7A7A7">
            <a:alpha val="20000"/>
          </a:srgbClr>
        </a:solidFill>
        <a:ln>
          <a:solidFill>
            <a:srgbClr val="AE2957">
              <a:alpha val="90000"/>
            </a:srgbClr>
          </a:solidFill>
        </a:ln>
      </dgm:spPr>
      <dgm:t>
        <a:bodyPr/>
        <a:lstStyle/>
        <a:p>
          <a:r>
            <a:rPr lang="de-DE" dirty="0" smtClean="0">
              <a:latin typeface="Tahoma" charset="0"/>
              <a:ea typeface="Tahoma" charset="0"/>
              <a:cs typeface="Tahoma" charset="0"/>
            </a:rPr>
            <a:t>Medizinische Fakultäten Tag</a:t>
          </a:r>
          <a:endParaRPr lang="de-DE" dirty="0">
            <a:latin typeface="Tahoma" charset="0"/>
            <a:ea typeface="Tahoma" charset="0"/>
            <a:cs typeface="Tahoma" charset="0"/>
          </a:endParaRPr>
        </a:p>
      </dgm:t>
    </dgm:pt>
    <dgm:pt modelId="{21542B23-B4B4-4B05-ABD0-C12219D9EAAD}" type="parTrans" cxnId="{5C6B011B-3B6B-437A-A106-3D713006076E}">
      <dgm:prSet/>
      <dgm:spPr/>
      <dgm:t>
        <a:bodyPr/>
        <a:lstStyle/>
        <a:p>
          <a:endParaRPr lang="de-DE"/>
        </a:p>
      </dgm:t>
    </dgm:pt>
    <dgm:pt modelId="{BB17084D-04E9-4394-9188-DDC00333761D}" type="sibTrans" cxnId="{5C6B011B-3B6B-437A-A106-3D713006076E}">
      <dgm:prSet/>
      <dgm:spPr/>
      <dgm:t>
        <a:bodyPr/>
        <a:lstStyle/>
        <a:p>
          <a:endParaRPr lang="de-DE"/>
        </a:p>
      </dgm:t>
    </dgm:pt>
    <dgm:pt modelId="{12137BBD-325E-4243-98FC-486A14215EE4}">
      <dgm:prSet phldrT="[Text]"/>
      <dgm:spPr>
        <a:solidFill>
          <a:srgbClr val="AE2957"/>
        </a:solidFill>
        <a:ln>
          <a:solidFill>
            <a:srgbClr val="AE2957"/>
          </a:solidFill>
        </a:ln>
      </dgm:spPr>
      <dgm:t>
        <a:bodyPr/>
        <a:lstStyle/>
        <a:p>
          <a:r>
            <a:rPr lang="de-DE" dirty="0" smtClean="0">
              <a:latin typeface="Tahoma" charset="0"/>
              <a:ea typeface="Tahoma" charset="0"/>
              <a:cs typeface="Tahoma" charset="0"/>
            </a:rPr>
            <a:t>Institutionen mit anderen Aufgaben</a:t>
          </a:r>
          <a:endParaRPr lang="de-DE" dirty="0">
            <a:latin typeface="Tahoma" charset="0"/>
            <a:ea typeface="Tahoma" charset="0"/>
            <a:cs typeface="Tahoma" charset="0"/>
          </a:endParaRPr>
        </a:p>
      </dgm:t>
    </dgm:pt>
    <dgm:pt modelId="{71BB92BF-9DBC-422C-8D28-F85407D0F435}" type="parTrans" cxnId="{898811CF-47D4-4126-A6FA-F5D7A586B10A}">
      <dgm:prSet/>
      <dgm:spPr/>
      <dgm:t>
        <a:bodyPr/>
        <a:lstStyle/>
        <a:p>
          <a:endParaRPr lang="de-DE"/>
        </a:p>
      </dgm:t>
    </dgm:pt>
    <dgm:pt modelId="{47655F4B-E3E4-4089-ACDA-2182E84303C4}" type="sibTrans" cxnId="{898811CF-47D4-4126-A6FA-F5D7A586B10A}">
      <dgm:prSet/>
      <dgm:spPr/>
      <dgm:t>
        <a:bodyPr/>
        <a:lstStyle/>
        <a:p>
          <a:endParaRPr lang="de-DE"/>
        </a:p>
      </dgm:t>
    </dgm:pt>
    <dgm:pt modelId="{B552A983-AAF6-4ACC-8326-4A1AAC8A5BC5}">
      <dgm:prSet phldrT="[Text]"/>
      <dgm:spPr>
        <a:solidFill>
          <a:srgbClr val="A7A7A7">
            <a:alpha val="20000"/>
          </a:srgbClr>
        </a:solidFill>
        <a:ln>
          <a:solidFill>
            <a:srgbClr val="AE2957">
              <a:alpha val="90000"/>
            </a:srgbClr>
          </a:solidFill>
        </a:ln>
      </dgm:spPr>
      <dgm:t>
        <a:bodyPr/>
        <a:lstStyle/>
        <a:p>
          <a:r>
            <a:rPr lang="de-DE" dirty="0" smtClean="0">
              <a:latin typeface="Tahoma" charset="0"/>
              <a:ea typeface="Tahoma" charset="0"/>
              <a:cs typeface="Tahoma" charset="0"/>
            </a:rPr>
            <a:t>Kassenärztliche Bundesvereinigung</a:t>
          </a:r>
          <a:endParaRPr lang="de-DE" dirty="0">
            <a:latin typeface="Tahoma" charset="0"/>
            <a:ea typeface="Tahoma" charset="0"/>
            <a:cs typeface="Tahoma" charset="0"/>
          </a:endParaRPr>
        </a:p>
      </dgm:t>
    </dgm:pt>
    <dgm:pt modelId="{02731AFD-9ABD-4101-A4B9-B4BAA5E86D22}" type="parTrans" cxnId="{BFC63652-6CAC-4797-A3FD-95E3535C00FF}">
      <dgm:prSet/>
      <dgm:spPr/>
      <dgm:t>
        <a:bodyPr/>
        <a:lstStyle/>
        <a:p>
          <a:endParaRPr lang="de-DE"/>
        </a:p>
      </dgm:t>
    </dgm:pt>
    <dgm:pt modelId="{9065F3D0-AAFC-4E0D-BAE9-930A1CBCE401}" type="sibTrans" cxnId="{BFC63652-6CAC-4797-A3FD-95E3535C00FF}">
      <dgm:prSet/>
      <dgm:spPr/>
      <dgm:t>
        <a:bodyPr/>
        <a:lstStyle/>
        <a:p>
          <a:endParaRPr lang="de-DE"/>
        </a:p>
      </dgm:t>
    </dgm:pt>
    <dgm:pt modelId="{E1E7C66E-E553-4003-A0D1-B8DAFB5D6F7F}">
      <dgm:prSet phldrT="[Text]"/>
      <dgm:spPr>
        <a:solidFill>
          <a:srgbClr val="A7A7A7">
            <a:alpha val="20000"/>
          </a:srgbClr>
        </a:solidFill>
        <a:ln>
          <a:solidFill>
            <a:srgbClr val="AE2957">
              <a:alpha val="90000"/>
            </a:srgbClr>
          </a:solidFill>
        </a:ln>
      </dgm:spPr>
      <dgm:t>
        <a:bodyPr/>
        <a:lstStyle/>
        <a:p>
          <a:r>
            <a:rPr lang="de-DE" dirty="0" smtClean="0">
              <a:latin typeface="Tahoma" charset="0"/>
              <a:ea typeface="Tahoma" charset="0"/>
              <a:cs typeface="Tahoma" charset="0"/>
            </a:rPr>
            <a:t>Gesellschaft für Medizinische Ausbildung</a:t>
          </a:r>
          <a:endParaRPr lang="de-DE" dirty="0">
            <a:latin typeface="Tahoma" charset="0"/>
            <a:ea typeface="Tahoma" charset="0"/>
            <a:cs typeface="Tahoma" charset="0"/>
          </a:endParaRPr>
        </a:p>
      </dgm:t>
    </dgm:pt>
    <dgm:pt modelId="{BDB00448-0F28-4B02-BA3D-55CC665395AA}" type="parTrans" cxnId="{6ACDBCCF-3577-4A48-B691-E7C3DDDA6A61}">
      <dgm:prSet/>
      <dgm:spPr/>
      <dgm:t>
        <a:bodyPr/>
        <a:lstStyle/>
        <a:p>
          <a:endParaRPr lang="de-DE"/>
        </a:p>
      </dgm:t>
    </dgm:pt>
    <dgm:pt modelId="{4E08DD53-F04A-493F-9F72-5E8E06D544FA}" type="sibTrans" cxnId="{6ACDBCCF-3577-4A48-B691-E7C3DDDA6A61}">
      <dgm:prSet/>
      <dgm:spPr/>
      <dgm:t>
        <a:bodyPr/>
        <a:lstStyle/>
        <a:p>
          <a:endParaRPr lang="de-DE"/>
        </a:p>
      </dgm:t>
    </dgm:pt>
    <dgm:pt modelId="{8C8E7050-A7B5-4DCE-9AE8-AA25F84263D8}">
      <dgm:prSet phldrT="[Text]"/>
      <dgm:spPr>
        <a:solidFill>
          <a:srgbClr val="A7A7A7">
            <a:alpha val="20000"/>
          </a:srgbClr>
        </a:solidFill>
        <a:ln>
          <a:solidFill>
            <a:srgbClr val="AE2957">
              <a:alpha val="90000"/>
            </a:srgbClr>
          </a:solidFill>
        </a:ln>
      </dgm:spPr>
      <dgm:t>
        <a:bodyPr/>
        <a:lstStyle/>
        <a:p>
          <a:r>
            <a:rPr lang="de-DE" b="1" dirty="0" smtClean="0">
              <a:latin typeface="Tahoma" charset="0"/>
              <a:ea typeface="Tahoma" charset="0"/>
              <a:cs typeface="Tahoma" charset="0"/>
            </a:rPr>
            <a:t>Bundesvertretung der Medizinstudierenden in Deutschland</a:t>
          </a:r>
          <a:endParaRPr lang="de-DE" b="1" dirty="0">
            <a:latin typeface="Tahoma" charset="0"/>
            <a:ea typeface="Tahoma" charset="0"/>
            <a:cs typeface="Tahoma" charset="0"/>
          </a:endParaRPr>
        </a:p>
      </dgm:t>
    </dgm:pt>
    <dgm:pt modelId="{44D70C33-6D91-44E6-8855-908B1A8FD170}" type="parTrans" cxnId="{8B159AA9-C09F-47C6-B8C2-BA9E3A890568}">
      <dgm:prSet/>
      <dgm:spPr/>
      <dgm:t>
        <a:bodyPr/>
        <a:lstStyle/>
        <a:p>
          <a:endParaRPr lang="de-DE"/>
        </a:p>
      </dgm:t>
    </dgm:pt>
    <dgm:pt modelId="{A8ED8E4D-0D86-4974-92EA-A32E4DBC0A9A}" type="sibTrans" cxnId="{8B159AA9-C09F-47C6-B8C2-BA9E3A890568}">
      <dgm:prSet/>
      <dgm:spPr/>
      <dgm:t>
        <a:bodyPr/>
        <a:lstStyle/>
        <a:p>
          <a:endParaRPr lang="de-DE"/>
        </a:p>
      </dgm:t>
    </dgm:pt>
    <dgm:pt modelId="{25486BC4-CEAE-488C-9AC3-39F58AD242E3}">
      <dgm:prSet phldrT="[Text]"/>
      <dgm:spPr>
        <a:solidFill>
          <a:srgbClr val="A7A7A7">
            <a:alpha val="20000"/>
          </a:srgbClr>
        </a:solidFill>
        <a:ln>
          <a:solidFill>
            <a:srgbClr val="AE2957">
              <a:alpha val="90000"/>
            </a:srgbClr>
          </a:solidFill>
        </a:ln>
      </dgm:spPr>
      <dgm:t>
        <a:bodyPr/>
        <a:lstStyle/>
        <a:p>
          <a:r>
            <a:rPr lang="de-DE" b="1" dirty="0" smtClean="0">
              <a:latin typeface="Tahoma" charset="0"/>
              <a:ea typeface="Tahoma" charset="0"/>
              <a:cs typeface="Tahoma" charset="0"/>
            </a:rPr>
            <a:t>Studierendenvertreter des Hartmannbundes</a:t>
          </a:r>
          <a:endParaRPr lang="de-DE" b="1" dirty="0">
            <a:latin typeface="Tahoma" charset="0"/>
            <a:ea typeface="Tahoma" charset="0"/>
            <a:cs typeface="Tahoma" charset="0"/>
          </a:endParaRPr>
        </a:p>
      </dgm:t>
    </dgm:pt>
    <dgm:pt modelId="{B090B1BC-4C1F-4E66-BB65-650B1D387F79}" type="parTrans" cxnId="{C7E80053-4AC4-4A70-AD4B-09246F12EEF4}">
      <dgm:prSet/>
      <dgm:spPr/>
      <dgm:t>
        <a:bodyPr/>
        <a:lstStyle/>
        <a:p>
          <a:endParaRPr lang="de-DE"/>
        </a:p>
      </dgm:t>
    </dgm:pt>
    <dgm:pt modelId="{DCE0351B-3B53-4520-96CC-E1C682FE5AB4}" type="sibTrans" cxnId="{C7E80053-4AC4-4A70-AD4B-09246F12EEF4}">
      <dgm:prSet/>
      <dgm:spPr/>
      <dgm:t>
        <a:bodyPr/>
        <a:lstStyle/>
        <a:p>
          <a:endParaRPr lang="de-DE"/>
        </a:p>
      </dgm:t>
    </dgm:pt>
    <dgm:pt modelId="{68C25FAF-8247-4E59-AEEC-FE8E346FA2CA}">
      <dgm:prSet phldrT="[Text]"/>
      <dgm:spPr>
        <a:solidFill>
          <a:srgbClr val="A7A7A7">
            <a:alpha val="20000"/>
          </a:srgbClr>
        </a:solidFill>
        <a:ln>
          <a:solidFill>
            <a:srgbClr val="AE2957">
              <a:alpha val="90000"/>
            </a:srgbClr>
          </a:solidFill>
        </a:ln>
      </dgm:spPr>
      <dgm:t>
        <a:bodyPr/>
        <a:lstStyle/>
        <a:p>
          <a:r>
            <a:rPr lang="de-DE" dirty="0" smtClean="0">
              <a:latin typeface="Tahoma" charset="0"/>
              <a:ea typeface="Tahoma" charset="0"/>
              <a:cs typeface="Tahoma" charset="0"/>
            </a:rPr>
            <a:t>Deutsche Gesellschaft für Allgemeinmedizin</a:t>
          </a:r>
          <a:endParaRPr lang="de-DE" dirty="0">
            <a:latin typeface="Tahoma" charset="0"/>
            <a:ea typeface="Tahoma" charset="0"/>
            <a:cs typeface="Tahoma" charset="0"/>
          </a:endParaRPr>
        </a:p>
      </dgm:t>
    </dgm:pt>
    <dgm:pt modelId="{34A47F6E-A22E-4E8D-A1A2-75DBCE34B623}" type="parTrans" cxnId="{6C2B6D28-F740-4048-AB3D-F31DFBA2942A}">
      <dgm:prSet/>
      <dgm:spPr/>
      <dgm:t>
        <a:bodyPr/>
        <a:lstStyle/>
        <a:p>
          <a:endParaRPr lang="de-DE"/>
        </a:p>
      </dgm:t>
    </dgm:pt>
    <dgm:pt modelId="{5A2EA39B-C32F-486D-AD52-E170D94F88AD}" type="sibTrans" cxnId="{6C2B6D28-F740-4048-AB3D-F31DFBA2942A}">
      <dgm:prSet/>
      <dgm:spPr/>
      <dgm:t>
        <a:bodyPr/>
        <a:lstStyle/>
        <a:p>
          <a:endParaRPr lang="de-DE"/>
        </a:p>
      </dgm:t>
    </dgm:pt>
    <dgm:pt modelId="{E3533C4E-EE71-4B13-BC5E-F72DD77C091D}">
      <dgm:prSet phldrT="[Text]"/>
      <dgm:spPr>
        <a:solidFill>
          <a:srgbClr val="A7A7A7">
            <a:alpha val="20000"/>
          </a:srgbClr>
        </a:solidFill>
        <a:ln>
          <a:solidFill>
            <a:srgbClr val="AE2957">
              <a:alpha val="90000"/>
            </a:srgbClr>
          </a:solidFill>
        </a:ln>
      </dgm:spPr>
      <dgm:t>
        <a:bodyPr/>
        <a:lstStyle/>
        <a:p>
          <a:r>
            <a:rPr lang="de-DE" dirty="0" smtClean="0">
              <a:latin typeface="Tahoma" charset="0"/>
              <a:ea typeface="Tahoma" charset="0"/>
              <a:cs typeface="Tahoma" charset="0"/>
            </a:rPr>
            <a:t>Deutscher Hausärzteverband</a:t>
          </a:r>
          <a:endParaRPr lang="de-DE" dirty="0">
            <a:latin typeface="Tahoma" charset="0"/>
            <a:ea typeface="Tahoma" charset="0"/>
            <a:cs typeface="Tahoma" charset="0"/>
          </a:endParaRPr>
        </a:p>
      </dgm:t>
    </dgm:pt>
    <dgm:pt modelId="{5992089F-8BFF-4390-9AFF-BFA131F99B3E}" type="parTrans" cxnId="{C0D88D66-F555-4D37-8DF1-C1F3940E6388}">
      <dgm:prSet/>
      <dgm:spPr/>
      <dgm:t>
        <a:bodyPr/>
        <a:lstStyle/>
        <a:p>
          <a:endParaRPr lang="de-DE"/>
        </a:p>
      </dgm:t>
    </dgm:pt>
    <dgm:pt modelId="{001D4DC0-E0D3-4643-8813-CD1034441F5F}" type="sibTrans" cxnId="{C0D88D66-F555-4D37-8DF1-C1F3940E6388}">
      <dgm:prSet/>
      <dgm:spPr/>
      <dgm:t>
        <a:bodyPr/>
        <a:lstStyle/>
        <a:p>
          <a:endParaRPr lang="de-DE"/>
        </a:p>
      </dgm:t>
    </dgm:pt>
    <dgm:pt modelId="{7E502DEC-09FF-40D4-8C24-4A3B41F27129}">
      <dgm:prSet phldrT="[Text]"/>
      <dgm:spPr>
        <a:solidFill>
          <a:srgbClr val="A7A7A7">
            <a:alpha val="20000"/>
          </a:srgbClr>
        </a:solidFill>
        <a:ln>
          <a:solidFill>
            <a:srgbClr val="AE2957">
              <a:alpha val="90000"/>
            </a:srgbClr>
          </a:solidFill>
        </a:ln>
      </dgm:spPr>
      <dgm:t>
        <a:bodyPr/>
        <a:lstStyle/>
        <a:p>
          <a:r>
            <a:rPr lang="de-DE" dirty="0" smtClean="0">
              <a:latin typeface="Tahoma" charset="0"/>
              <a:ea typeface="Tahoma" charset="0"/>
              <a:cs typeface="Tahoma" charset="0"/>
            </a:rPr>
            <a:t>Bundesärztekammer</a:t>
          </a:r>
          <a:endParaRPr lang="de-DE" dirty="0">
            <a:latin typeface="Tahoma" charset="0"/>
            <a:ea typeface="Tahoma" charset="0"/>
            <a:cs typeface="Tahoma" charset="0"/>
          </a:endParaRPr>
        </a:p>
      </dgm:t>
    </dgm:pt>
    <dgm:pt modelId="{826411FB-1279-41C0-A3B1-F1F02475F192}" type="parTrans" cxnId="{424EEB6C-9805-421D-B4BC-20AA92A4DDD9}">
      <dgm:prSet/>
      <dgm:spPr/>
      <dgm:t>
        <a:bodyPr/>
        <a:lstStyle/>
        <a:p>
          <a:endParaRPr lang="de-DE"/>
        </a:p>
      </dgm:t>
    </dgm:pt>
    <dgm:pt modelId="{783127E3-39FB-4A00-A617-8FB24A2E25EE}" type="sibTrans" cxnId="{424EEB6C-9805-421D-B4BC-20AA92A4DDD9}">
      <dgm:prSet/>
      <dgm:spPr/>
      <dgm:t>
        <a:bodyPr/>
        <a:lstStyle/>
        <a:p>
          <a:endParaRPr lang="de-DE"/>
        </a:p>
      </dgm:t>
    </dgm:pt>
    <dgm:pt modelId="{FF77EF40-D5B7-4ABA-B965-5EB0BB13A20B}" type="pres">
      <dgm:prSet presAssocID="{714B7E32-3A43-4135-8F19-4B9BE932B7AE}" presName="Name0" presStyleCnt="0">
        <dgm:presLayoutVars>
          <dgm:dir/>
          <dgm:animLvl val="lvl"/>
          <dgm:resizeHandles val="exact"/>
        </dgm:presLayoutVars>
      </dgm:prSet>
      <dgm:spPr/>
      <dgm:t>
        <a:bodyPr/>
        <a:lstStyle/>
        <a:p>
          <a:endParaRPr lang="de-DE"/>
        </a:p>
      </dgm:t>
    </dgm:pt>
    <dgm:pt modelId="{CD0F01A6-FABA-4DC3-86B5-161E8BB21F8F}" type="pres">
      <dgm:prSet presAssocID="{A21B76E4-F627-4039-9736-D012E6130A08}" presName="composite" presStyleCnt="0"/>
      <dgm:spPr/>
    </dgm:pt>
    <dgm:pt modelId="{28071135-1442-469E-B2E2-439B38950548}" type="pres">
      <dgm:prSet presAssocID="{A21B76E4-F627-4039-9736-D012E6130A08}" presName="parTx" presStyleLbl="alignNode1" presStyleIdx="0" presStyleCnt="2" custLinFactNeighborY="-12726">
        <dgm:presLayoutVars>
          <dgm:chMax val="0"/>
          <dgm:chPref val="0"/>
          <dgm:bulletEnabled val="1"/>
        </dgm:presLayoutVars>
      </dgm:prSet>
      <dgm:spPr/>
      <dgm:t>
        <a:bodyPr/>
        <a:lstStyle/>
        <a:p>
          <a:endParaRPr lang="de-DE"/>
        </a:p>
      </dgm:t>
    </dgm:pt>
    <dgm:pt modelId="{2CF87498-968E-4489-9887-58714E576C23}" type="pres">
      <dgm:prSet presAssocID="{A21B76E4-F627-4039-9736-D012E6130A08}" presName="desTx" presStyleLbl="alignAccFollowNode1" presStyleIdx="0" presStyleCnt="2">
        <dgm:presLayoutVars>
          <dgm:bulletEnabled val="1"/>
        </dgm:presLayoutVars>
      </dgm:prSet>
      <dgm:spPr/>
      <dgm:t>
        <a:bodyPr/>
        <a:lstStyle/>
        <a:p>
          <a:endParaRPr lang="de-DE"/>
        </a:p>
      </dgm:t>
    </dgm:pt>
    <dgm:pt modelId="{3AC4191C-E8A5-47F6-B674-DAECB33DCA39}" type="pres">
      <dgm:prSet presAssocID="{506FD853-4F1D-4384-BFA1-F0D9EA27405B}" presName="space" presStyleCnt="0"/>
      <dgm:spPr/>
    </dgm:pt>
    <dgm:pt modelId="{250F4535-0786-4926-BD39-ED68EA2CE433}" type="pres">
      <dgm:prSet presAssocID="{12137BBD-325E-4243-98FC-486A14215EE4}" presName="composite" presStyleCnt="0"/>
      <dgm:spPr/>
    </dgm:pt>
    <dgm:pt modelId="{7F885BBA-3813-42A7-9CEA-581539C960CF}" type="pres">
      <dgm:prSet presAssocID="{12137BBD-325E-4243-98FC-486A14215EE4}" presName="parTx" presStyleLbl="alignNode1" presStyleIdx="1" presStyleCnt="2" custLinFactNeighborY="-12726">
        <dgm:presLayoutVars>
          <dgm:chMax val="0"/>
          <dgm:chPref val="0"/>
          <dgm:bulletEnabled val="1"/>
        </dgm:presLayoutVars>
      </dgm:prSet>
      <dgm:spPr/>
      <dgm:t>
        <a:bodyPr/>
        <a:lstStyle/>
        <a:p>
          <a:endParaRPr lang="de-DE"/>
        </a:p>
      </dgm:t>
    </dgm:pt>
    <dgm:pt modelId="{92D0BFCB-6CA0-435F-8844-1F68CCF1D17A}" type="pres">
      <dgm:prSet presAssocID="{12137BBD-325E-4243-98FC-486A14215EE4}" presName="desTx" presStyleLbl="alignAccFollowNode1" presStyleIdx="1" presStyleCnt="2" custLinFactNeighborX="571" custLinFactNeighborY="732">
        <dgm:presLayoutVars>
          <dgm:bulletEnabled val="1"/>
        </dgm:presLayoutVars>
      </dgm:prSet>
      <dgm:spPr/>
      <dgm:t>
        <a:bodyPr/>
        <a:lstStyle/>
        <a:p>
          <a:endParaRPr lang="de-DE"/>
        </a:p>
      </dgm:t>
    </dgm:pt>
  </dgm:ptLst>
  <dgm:cxnLst>
    <dgm:cxn modelId="{4ED14032-8655-4723-903B-8FE9416DAFBB}" type="presOf" srcId="{12137BBD-325E-4243-98FC-486A14215EE4}" destId="{7F885BBA-3813-42A7-9CEA-581539C960CF}" srcOrd="0" destOrd="0" presId="urn:microsoft.com/office/officeart/2005/8/layout/hList1"/>
    <dgm:cxn modelId="{731CF2E1-22FD-434A-8FE1-45E001B9E902}" type="presOf" srcId="{E3533C4E-EE71-4B13-BC5E-F72DD77C091D}" destId="{92D0BFCB-6CA0-435F-8844-1F68CCF1D17A}" srcOrd="0" destOrd="2" presId="urn:microsoft.com/office/officeart/2005/8/layout/hList1"/>
    <dgm:cxn modelId="{898811CF-47D4-4126-A6FA-F5D7A586B10A}" srcId="{714B7E32-3A43-4135-8F19-4B9BE932B7AE}" destId="{12137BBD-325E-4243-98FC-486A14215EE4}" srcOrd="1" destOrd="0" parTransId="{71BB92BF-9DBC-422C-8D28-F85407D0F435}" sibTransId="{47655F4B-E3E4-4089-ACDA-2182E84303C4}"/>
    <dgm:cxn modelId="{C0D88D66-F555-4D37-8DF1-C1F3940E6388}" srcId="{12137BBD-325E-4243-98FC-486A14215EE4}" destId="{E3533C4E-EE71-4B13-BC5E-F72DD77C091D}" srcOrd="2" destOrd="0" parTransId="{5992089F-8BFF-4390-9AFF-BFA131F99B3E}" sibTransId="{001D4DC0-E0D3-4643-8813-CD1034441F5F}"/>
    <dgm:cxn modelId="{EFC22A45-56FF-464D-9A96-89809608C2FF}" type="presOf" srcId="{68C25FAF-8247-4E59-AEEC-FE8E346FA2CA}" destId="{92D0BFCB-6CA0-435F-8844-1F68CCF1D17A}" srcOrd="0" destOrd="1" presId="urn:microsoft.com/office/officeart/2005/8/layout/hList1"/>
    <dgm:cxn modelId="{BFC63652-6CAC-4797-A3FD-95E3535C00FF}" srcId="{12137BBD-325E-4243-98FC-486A14215EE4}" destId="{B552A983-AAF6-4ACC-8326-4A1AAC8A5BC5}" srcOrd="0" destOrd="0" parTransId="{02731AFD-9ABD-4101-A4B9-B4BAA5E86D22}" sibTransId="{9065F3D0-AAFC-4E0D-BAE9-930A1CBCE401}"/>
    <dgm:cxn modelId="{7FFEC973-B8A0-465A-9379-4C275F7EF8D3}" type="presOf" srcId="{25486BC4-CEAE-488C-9AC3-39F58AD242E3}" destId="{2CF87498-968E-4489-9887-58714E576C23}" srcOrd="0" destOrd="3" presId="urn:microsoft.com/office/officeart/2005/8/layout/hList1"/>
    <dgm:cxn modelId="{5C6B011B-3B6B-437A-A106-3D713006076E}" srcId="{A21B76E4-F627-4039-9736-D012E6130A08}" destId="{EDE7E200-02A2-44D2-B70C-F8835D1B8310}" srcOrd="0" destOrd="0" parTransId="{21542B23-B4B4-4B05-ABD0-C12219D9EAAD}" sibTransId="{BB17084D-04E9-4394-9188-DDC00333761D}"/>
    <dgm:cxn modelId="{6ACDBCCF-3577-4A48-B691-E7C3DDDA6A61}" srcId="{A21B76E4-F627-4039-9736-D012E6130A08}" destId="{E1E7C66E-E553-4003-A0D1-B8DAFB5D6F7F}" srcOrd="1" destOrd="0" parTransId="{BDB00448-0F28-4B02-BA3D-55CC665395AA}" sibTransId="{4E08DD53-F04A-493F-9F72-5E8E06D544FA}"/>
    <dgm:cxn modelId="{8DD2BF82-33E7-40F0-B907-3A12A031B7C2}" type="presOf" srcId="{EDE7E200-02A2-44D2-B70C-F8835D1B8310}" destId="{2CF87498-968E-4489-9887-58714E576C23}" srcOrd="0" destOrd="0" presId="urn:microsoft.com/office/officeart/2005/8/layout/hList1"/>
    <dgm:cxn modelId="{C7E80053-4AC4-4A70-AD4B-09246F12EEF4}" srcId="{A21B76E4-F627-4039-9736-D012E6130A08}" destId="{25486BC4-CEAE-488C-9AC3-39F58AD242E3}" srcOrd="3" destOrd="0" parTransId="{B090B1BC-4C1F-4E66-BB65-650B1D387F79}" sibTransId="{DCE0351B-3B53-4520-96CC-E1C682FE5AB4}"/>
    <dgm:cxn modelId="{424EEB6C-9805-421D-B4BC-20AA92A4DDD9}" srcId="{A21B76E4-F627-4039-9736-D012E6130A08}" destId="{7E502DEC-09FF-40D4-8C24-4A3B41F27129}" srcOrd="4" destOrd="0" parTransId="{826411FB-1279-41C0-A3B1-F1F02475F192}" sibTransId="{783127E3-39FB-4A00-A617-8FB24A2E25EE}"/>
    <dgm:cxn modelId="{8C5D4080-8BF8-4495-BD74-7C536A4A96E5}" srcId="{714B7E32-3A43-4135-8F19-4B9BE932B7AE}" destId="{A21B76E4-F627-4039-9736-D012E6130A08}" srcOrd="0" destOrd="0" parTransId="{B773E5B1-8BF9-4CCE-8A72-9E1B204BAE33}" sibTransId="{506FD853-4F1D-4384-BFA1-F0D9EA27405B}"/>
    <dgm:cxn modelId="{F32543ED-342E-4F03-BC6F-8A6F9226EC9D}" type="presOf" srcId="{714B7E32-3A43-4135-8F19-4B9BE932B7AE}" destId="{FF77EF40-D5B7-4ABA-B965-5EB0BB13A20B}" srcOrd="0" destOrd="0" presId="urn:microsoft.com/office/officeart/2005/8/layout/hList1"/>
    <dgm:cxn modelId="{8E417F28-8C2E-4BE6-B902-872AADB63907}" type="presOf" srcId="{7E502DEC-09FF-40D4-8C24-4A3B41F27129}" destId="{2CF87498-968E-4489-9887-58714E576C23}" srcOrd="0" destOrd="4" presId="urn:microsoft.com/office/officeart/2005/8/layout/hList1"/>
    <dgm:cxn modelId="{6C2B6D28-F740-4048-AB3D-F31DFBA2942A}" srcId="{12137BBD-325E-4243-98FC-486A14215EE4}" destId="{68C25FAF-8247-4E59-AEEC-FE8E346FA2CA}" srcOrd="1" destOrd="0" parTransId="{34A47F6E-A22E-4E8D-A1A2-75DBCE34B623}" sibTransId="{5A2EA39B-C32F-486D-AD52-E170D94F88AD}"/>
    <dgm:cxn modelId="{B7B17422-C44B-47A4-A770-323C2CBC30AF}" type="presOf" srcId="{E1E7C66E-E553-4003-A0D1-B8DAFB5D6F7F}" destId="{2CF87498-968E-4489-9887-58714E576C23}" srcOrd="0" destOrd="1" presId="urn:microsoft.com/office/officeart/2005/8/layout/hList1"/>
    <dgm:cxn modelId="{0198BF4C-E7A1-47D9-9E25-C8386B559024}" type="presOf" srcId="{8C8E7050-A7B5-4DCE-9AE8-AA25F84263D8}" destId="{2CF87498-968E-4489-9887-58714E576C23}" srcOrd="0" destOrd="2" presId="urn:microsoft.com/office/officeart/2005/8/layout/hList1"/>
    <dgm:cxn modelId="{8B159AA9-C09F-47C6-B8C2-BA9E3A890568}" srcId="{A21B76E4-F627-4039-9736-D012E6130A08}" destId="{8C8E7050-A7B5-4DCE-9AE8-AA25F84263D8}" srcOrd="2" destOrd="0" parTransId="{44D70C33-6D91-44E6-8855-908B1A8FD170}" sibTransId="{A8ED8E4D-0D86-4974-92EA-A32E4DBC0A9A}"/>
    <dgm:cxn modelId="{95C32E9E-1251-412B-9F15-6C1622C64251}" type="presOf" srcId="{A21B76E4-F627-4039-9736-D012E6130A08}" destId="{28071135-1442-469E-B2E2-439B38950548}" srcOrd="0" destOrd="0" presId="urn:microsoft.com/office/officeart/2005/8/layout/hList1"/>
    <dgm:cxn modelId="{9C9B6E73-177A-44F1-960A-36224AABCDB8}" type="presOf" srcId="{B552A983-AAF6-4ACC-8326-4A1AAC8A5BC5}" destId="{92D0BFCB-6CA0-435F-8844-1F68CCF1D17A}" srcOrd="0" destOrd="0" presId="urn:microsoft.com/office/officeart/2005/8/layout/hList1"/>
    <dgm:cxn modelId="{C5A2E8C0-6496-438B-86E5-482F8608F954}" type="presParOf" srcId="{FF77EF40-D5B7-4ABA-B965-5EB0BB13A20B}" destId="{CD0F01A6-FABA-4DC3-86B5-161E8BB21F8F}" srcOrd="0" destOrd="0" presId="urn:microsoft.com/office/officeart/2005/8/layout/hList1"/>
    <dgm:cxn modelId="{266AE57F-0A31-4C88-81FC-ECD31FBD9B94}" type="presParOf" srcId="{CD0F01A6-FABA-4DC3-86B5-161E8BB21F8F}" destId="{28071135-1442-469E-B2E2-439B38950548}" srcOrd="0" destOrd="0" presId="urn:microsoft.com/office/officeart/2005/8/layout/hList1"/>
    <dgm:cxn modelId="{E8F2072E-01FE-4802-A719-C98A3F573CDE}" type="presParOf" srcId="{CD0F01A6-FABA-4DC3-86B5-161E8BB21F8F}" destId="{2CF87498-968E-4489-9887-58714E576C23}" srcOrd="1" destOrd="0" presId="urn:microsoft.com/office/officeart/2005/8/layout/hList1"/>
    <dgm:cxn modelId="{2E15BD9D-2397-49AD-9723-E7ED3A7A1377}" type="presParOf" srcId="{FF77EF40-D5B7-4ABA-B965-5EB0BB13A20B}" destId="{3AC4191C-E8A5-47F6-B674-DAECB33DCA39}" srcOrd="1" destOrd="0" presId="urn:microsoft.com/office/officeart/2005/8/layout/hList1"/>
    <dgm:cxn modelId="{20D33BF7-40B4-4405-89D6-6033F8DF3EB6}" type="presParOf" srcId="{FF77EF40-D5B7-4ABA-B965-5EB0BB13A20B}" destId="{250F4535-0786-4926-BD39-ED68EA2CE433}" srcOrd="2" destOrd="0" presId="urn:microsoft.com/office/officeart/2005/8/layout/hList1"/>
    <dgm:cxn modelId="{96CE2E71-BFFC-45A0-97F6-9E29E4205F16}" type="presParOf" srcId="{250F4535-0786-4926-BD39-ED68EA2CE433}" destId="{7F885BBA-3813-42A7-9CEA-581539C960CF}" srcOrd="0" destOrd="0" presId="urn:microsoft.com/office/officeart/2005/8/layout/hList1"/>
    <dgm:cxn modelId="{E25BE963-BF15-441E-B0C2-A445209E771D}" type="presParOf" srcId="{250F4535-0786-4926-BD39-ED68EA2CE433}" destId="{92D0BFCB-6CA0-435F-8844-1F68CCF1D17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B703F43-D86E-4FB7-8005-C6CBED7F9C1A}"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de-DE"/>
        </a:p>
      </dgm:t>
    </dgm:pt>
    <dgm:pt modelId="{6236D5B9-EA5A-4961-A6EE-D2D6D441B99F}">
      <dgm:prSet phldrT="[Text]"/>
      <dgm:spPr>
        <a:solidFill>
          <a:srgbClr val="AE2957">
            <a:alpha val="50000"/>
          </a:srgbClr>
        </a:solidFill>
      </dgm:spPr>
      <dgm:t>
        <a:bodyPr/>
        <a:lstStyle/>
        <a:p>
          <a:r>
            <a:rPr lang="de-DE" dirty="0" smtClean="0">
              <a:latin typeface="Tahoma" charset="0"/>
              <a:ea typeface="Tahoma" charset="0"/>
              <a:cs typeface="Tahoma" charset="0"/>
            </a:rPr>
            <a:t>Zulassungs-verfahren</a:t>
          </a:r>
          <a:endParaRPr lang="de-DE" dirty="0">
            <a:latin typeface="Tahoma" charset="0"/>
            <a:ea typeface="Tahoma" charset="0"/>
            <a:cs typeface="Tahoma" charset="0"/>
          </a:endParaRPr>
        </a:p>
      </dgm:t>
    </dgm:pt>
    <dgm:pt modelId="{EF1C8BFE-EB9E-48B5-8FE1-EEB6B1C4CE11}" type="parTrans" cxnId="{17F7C68D-EF44-4436-93DB-7A30B0F8284C}">
      <dgm:prSet/>
      <dgm:spPr/>
      <dgm:t>
        <a:bodyPr/>
        <a:lstStyle/>
        <a:p>
          <a:endParaRPr lang="de-DE"/>
        </a:p>
      </dgm:t>
    </dgm:pt>
    <dgm:pt modelId="{8D0060B8-99B3-4448-8738-DCAB31C23363}" type="sibTrans" cxnId="{17F7C68D-EF44-4436-93DB-7A30B0F8284C}">
      <dgm:prSet/>
      <dgm:spPr/>
      <dgm:t>
        <a:bodyPr/>
        <a:lstStyle/>
        <a:p>
          <a:endParaRPr lang="de-DE"/>
        </a:p>
      </dgm:t>
    </dgm:pt>
    <dgm:pt modelId="{322CAE8D-CFEB-493A-A3D6-CAD138D7ED2F}">
      <dgm:prSet phldrT="[Text]" custT="1"/>
      <dgm:spPr>
        <a:solidFill>
          <a:srgbClr val="A7A7A7">
            <a:alpha val="50000"/>
          </a:srgbClr>
        </a:solidFill>
        <a:ln>
          <a:solidFill>
            <a:srgbClr val="AE2957"/>
          </a:solidFill>
        </a:ln>
      </dgm:spPr>
      <dgm:t>
        <a:bodyPr/>
        <a:lstStyle/>
        <a:p>
          <a:r>
            <a:rPr lang="de-DE" sz="1300" b="1" dirty="0" smtClean="0">
              <a:latin typeface="Tahoma" charset="0"/>
              <a:ea typeface="Tahoma" charset="0"/>
              <a:cs typeface="Tahoma" charset="0"/>
            </a:rPr>
            <a:t>Studierfähigkeits-test</a:t>
          </a:r>
          <a:endParaRPr lang="de-DE" sz="1300" b="1" dirty="0">
            <a:latin typeface="Tahoma" charset="0"/>
            <a:ea typeface="Tahoma" charset="0"/>
            <a:cs typeface="Tahoma" charset="0"/>
          </a:endParaRPr>
        </a:p>
      </dgm:t>
    </dgm:pt>
    <dgm:pt modelId="{519368C5-33F9-4823-BA88-79E1F0E60B9A}" type="parTrans" cxnId="{B2DDC0CC-8F4A-416E-B656-D53F2223C821}">
      <dgm:prSet/>
      <dgm:spPr/>
      <dgm:t>
        <a:bodyPr/>
        <a:lstStyle/>
        <a:p>
          <a:endParaRPr lang="de-DE"/>
        </a:p>
      </dgm:t>
    </dgm:pt>
    <dgm:pt modelId="{6256E0D8-0187-4257-8EA0-71A5C21BAFEB}" type="sibTrans" cxnId="{B2DDC0CC-8F4A-416E-B656-D53F2223C821}">
      <dgm:prSet/>
      <dgm:spPr/>
      <dgm:t>
        <a:bodyPr/>
        <a:lstStyle/>
        <a:p>
          <a:endParaRPr lang="de-DE"/>
        </a:p>
      </dgm:t>
    </dgm:pt>
    <dgm:pt modelId="{68E7EB14-7FC4-41A9-82A8-A98143D2DD6F}">
      <dgm:prSet phldrT="[Text]" custT="1"/>
      <dgm:spPr>
        <a:solidFill>
          <a:srgbClr val="A7A7A7">
            <a:alpha val="50000"/>
          </a:srgbClr>
        </a:solidFill>
        <a:ln>
          <a:solidFill>
            <a:srgbClr val="AE2957"/>
          </a:solidFill>
        </a:ln>
      </dgm:spPr>
      <dgm:t>
        <a:bodyPr/>
        <a:lstStyle/>
        <a:p>
          <a:r>
            <a:rPr lang="de-DE" sz="1300" b="1" dirty="0" smtClean="0">
              <a:latin typeface="Tahoma" charset="0"/>
              <a:ea typeface="Tahoma" charset="0"/>
              <a:cs typeface="Tahoma" charset="0"/>
            </a:rPr>
            <a:t>Berufserfahrung</a:t>
          </a:r>
          <a:endParaRPr lang="de-DE" sz="1300" b="1" dirty="0">
            <a:latin typeface="Tahoma" charset="0"/>
            <a:ea typeface="Tahoma" charset="0"/>
            <a:cs typeface="Tahoma" charset="0"/>
          </a:endParaRPr>
        </a:p>
      </dgm:t>
    </dgm:pt>
    <dgm:pt modelId="{511AF660-3F53-4813-BEB5-0F595FC13082}" type="parTrans" cxnId="{9845116C-93B3-4B54-AD36-D437CD7E9757}">
      <dgm:prSet/>
      <dgm:spPr/>
      <dgm:t>
        <a:bodyPr/>
        <a:lstStyle/>
        <a:p>
          <a:endParaRPr lang="de-DE"/>
        </a:p>
      </dgm:t>
    </dgm:pt>
    <dgm:pt modelId="{614CE021-0CD1-4C8A-A09D-3753E1CA78D4}" type="sibTrans" cxnId="{9845116C-93B3-4B54-AD36-D437CD7E9757}">
      <dgm:prSet/>
      <dgm:spPr/>
      <dgm:t>
        <a:bodyPr/>
        <a:lstStyle/>
        <a:p>
          <a:endParaRPr lang="de-DE"/>
        </a:p>
      </dgm:t>
    </dgm:pt>
    <dgm:pt modelId="{9BC643BC-E661-4298-8B26-4EBE9A6C0B1B}">
      <dgm:prSet phldrT="[Text]" custT="1"/>
      <dgm:spPr>
        <a:solidFill>
          <a:srgbClr val="A7A7A7">
            <a:alpha val="50000"/>
          </a:srgbClr>
        </a:solidFill>
        <a:ln>
          <a:solidFill>
            <a:srgbClr val="AE2957"/>
          </a:solidFill>
        </a:ln>
      </dgm:spPr>
      <dgm:t>
        <a:bodyPr/>
        <a:lstStyle/>
        <a:p>
          <a:r>
            <a:rPr lang="de-DE" sz="1300" b="1" dirty="0" smtClean="0">
              <a:latin typeface="Tahoma" charset="0"/>
              <a:ea typeface="Tahoma" charset="0"/>
              <a:cs typeface="Tahoma" charset="0"/>
            </a:rPr>
            <a:t>Soziales </a:t>
          </a:r>
          <a:r>
            <a:rPr lang="de-DE" sz="1300" b="1" dirty="0" smtClean="0">
              <a:latin typeface="Tahoma" charset="0"/>
              <a:ea typeface="Tahoma" charset="0"/>
              <a:cs typeface="Tahoma" charset="0"/>
            </a:rPr>
            <a:t>Engagement</a:t>
          </a:r>
          <a:endParaRPr lang="de-DE" sz="1300" b="1" dirty="0">
            <a:latin typeface="Tahoma" charset="0"/>
            <a:ea typeface="Tahoma" charset="0"/>
            <a:cs typeface="Tahoma" charset="0"/>
          </a:endParaRPr>
        </a:p>
      </dgm:t>
    </dgm:pt>
    <dgm:pt modelId="{BE02D1CF-6437-439D-84E3-D16FBDACBC08}" type="parTrans" cxnId="{547ECDAE-F00C-47F5-8E5B-F40F195440F0}">
      <dgm:prSet/>
      <dgm:spPr/>
      <dgm:t>
        <a:bodyPr/>
        <a:lstStyle/>
        <a:p>
          <a:endParaRPr lang="de-DE"/>
        </a:p>
      </dgm:t>
    </dgm:pt>
    <dgm:pt modelId="{F30FC4B1-CFA6-442B-9652-C9262C8AD401}" type="sibTrans" cxnId="{547ECDAE-F00C-47F5-8E5B-F40F195440F0}">
      <dgm:prSet/>
      <dgm:spPr/>
      <dgm:t>
        <a:bodyPr/>
        <a:lstStyle/>
        <a:p>
          <a:endParaRPr lang="de-DE"/>
        </a:p>
      </dgm:t>
    </dgm:pt>
    <dgm:pt modelId="{EE401121-AD28-4C7E-B168-85FAD2EA6C3E}">
      <dgm:prSet phldrT="[Text]" custT="1"/>
      <dgm:spPr>
        <a:solidFill>
          <a:srgbClr val="A7A7A7">
            <a:alpha val="50000"/>
          </a:srgbClr>
        </a:solidFill>
        <a:ln>
          <a:solidFill>
            <a:srgbClr val="AE2957"/>
          </a:solidFill>
        </a:ln>
      </dgm:spPr>
      <dgm:t>
        <a:bodyPr/>
        <a:lstStyle/>
        <a:p>
          <a:r>
            <a:rPr lang="de-DE" sz="1300" b="1" dirty="0" smtClean="0">
              <a:latin typeface="Tahoma" charset="0"/>
              <a:ea typeface="Tahoma" charset="0"/>
              <a:cs typeface="Tahoma" charset="0"/>
            </a:rPr>
            <a:t>Relativierung </a:t>
          </a:r>
          <a:r>
            <a:rPr lang="de-DE" sz="1300" b="1" dirty="0" err="1" smtClean="0">
              <a:latin typeface="Tahoma" charset="0"/>
              <a:ea typeface="Tahoma" charset="0"/>
              <a:cs typeface="Tahoma" charset="0"/>
            </a:rPr>
            <a:t>Abinote</a:t>
          </a:r>
          <a:endParaRPr lang="de-DE" sz="1300" b="1" dirty="0">
            <a:latin typeface="Tahoma" charset="0"/>
            <a:ea typeface="Tahoma" charset="0"/>
            <a:cs typeface="Tahoma" charset="0"/>
          </a:endParaRPr>
        </a:p>
      </dgm:t>
    </dgm:pt>
    <dgm:pt modelId="{A86E9441-A020-4658-9A49-2C14D0081122}" type="parTrans" cxnId="{2C1AE0F2-1C6A-4821-BB81-706F9E99D57F}">
      <dgm:prSet/>
      <dgm:spPr/>
      <dgm:t>
        <a:bodyPr/>
        <a:lstStyle/>
        <a:p>
          <a:endParaRPr lang="de-DE"/>
        </a:p>
      </dgm:t>
    </dgm:pt>
    <dgm:pt modelId="{DDA55AC6-0423-4E20-8FC6-F77184E81223}" type="sibTrans" cxnId="{2C1AE0F2-1C6A-4821-BB81-706F9E99D57F}">
      <dgm:prSet/>
      <dgm:spPr/>
      <dgm:t>
        <a:bodyPr/>
        <a:lstStyle/>
        <a:p>
          <a:endParaRPr lang="de-DE"/>
        </a:p>
      </dgm:t>
    </dgm:pt>
    <dgm:pt modelId="{ABF17D74-DD54-481B-A5A6-F1B42B07E1CB}" type="pres">
      <dgm:prSet presAssocID="{4B703F43-D86E-4FB7-8005-C6CBED7F9C1A}" presName="composite" presStyleCnt="0">
        <dgm:presLayoutVars>
          <dgm:chMax val="1"/>
          <dgm:dir/>
          <dgm:resizeHandles val="exact"/>
        </dgm:presLayoutVars>
      </dgm:prSet>
      <dgm:spPr/>
      <dgm:t>
        <a:bodyPr/>
        <a:lstStyle/>
        <a:p>
          <a:endParaRPr lang="de-DE"/>
        </a:p>
      </dgm:t>
    </dgm:pt>
    <dgm:pt modelId="{4D7330DA-101A-4C8B-9AD7-29F9421CE809}" type="pres">
      <dgm:prSet presAssocID="{4B703F43-D86E-4FB7-8005-C6CBED7F9C1A}" presName="radial" presStyleCnt="0">
        <dgm:presLayoutVars>
          <dgm:animLvl val="ctr"/>
        </dgm:presLayoutVars>
      </dgm:prSet>
      <dgm:spPr/>
      <dgm:t>
        <a:bodyPr/>
        <a:lstStyle/>
        <a:p>
          <a:endParaRPr lang="de-DE"/>
        </a:p>
      </dgm:t>
    </dgm:pt>
    <dgm:pt modelId="{9054AB8B-65D7-49EB-8142-5B9D476BD71A}" type="pres">
      <dgm:prSet presAssocID="{6236D5B9-EA5A-4961-A6EE-D2D6D441B99F}" presName="centerShape" presStyleLbl="vennNode1" presStyleIdx="0" presStyleCnt="5"/>
      <dgm:spPr/>
      <dgm:t>
        <a:bodyPr/>
        <a:lstStyle/>
        <a:p>
          <a:endParaRPr lang="de-DE"/>
        </a:p>
      </dgm:t>
    </dgm:pt>
    <dgm:pt modelId="{DEA4D3E2-8CC8-4731-B501-3D596790C28F}" type="pres">
      <dgm:prSet presAssocID="{322CAE8D-CFEB-493A-A3D6-CAD138D7ED2F}" presName="node" presStyleLbl="vennNode1" presStyleIdx="1" presStyleCnt="5" custScaleX="132007" custScaleY="99614" custRadScaleRad="85476" custRadScaleInc="-401">
        <dgm:presLayoutVars>
          <dgm:bulletEnabled val="1"/>
        </dgm:presLayoutVars>
      </dgm:prSet>
      <dgm:spPr/>
      <dgm:t>
        <a:bodyPr/>
        <a:lstStyle/>
        <a:p>
          <a:endParaRPr lang="de-DE"/>
        </a:p>
      </dgm:t>
    </dgm:pt>
    <dgm:pt modelId="{F20A60B9-C217-4865-A913-1827908BFFF1}" type="pres">
      <dgm:prSet presAssocID="{68E7EB14-7FC4-41A9-82A8-A98143D2DD6F}" presName="node" presStyleLbl="vennNode1" presStyleIdx="2" presStyleCnt="5" custScaleX="129969" custScaleY="96643">
        <dgm:presLayoutVars>
          <dgm:bulletEnabled val="1"/>
        </dgm:presLayoutVars>
      </dgm:prSet>
      <dgm:spPr/>
      <dgm:t>
        <a:bodyPr/>
        <a:lstStyle/>
        <a:p>
          <a:endParaRPr lang="de-DE"/>
        </a:p>
      </dgm:t>
    </dgm:pt>
    <dgm:pt modelId="{E12844D8-8CFD-4537-A811-954C399FF472}" type="pres">
      <dgm:prSet presAssocID="{9BC643BC-E661-4298-8B26-4EBE9A6C0B1B}" presName="node" presStyleLbl="vennNode1" presStyleIdx="3" presStyleCnt="5" custScaleX="137997" custScaleY="114926" custRadScaleRad="84937">
        <dgm:presLayoutVars>
          <dgm:bulletEnabled val="1"/>
        </dgm:presLayoutVars>
      </dgm:prSet>
      <dgm:spPr/>
      <dgm:t>
        <a:bodyPr/>
        <a:lstStyle/>
        <a:p>
          <a:endParaRPr lang="de-DE"/>
        </a:p>
      </dgm:t>
    </dgm:pt>
    <dgm:pt modelId="{3A35B951-32DF-4D8D-A2BF-8029049208CE}" type="pres">
      <dgm:prSet presAssocID="{EE401121-AD28-4C7E-B168-85FAD2EA6C3E}" presName="node" presStyleLbl="vennNode1" presStyleIdx="4" presStyleCnt="5" custScaleX="118497" custScaleY="97904" custRadScaleRad="103233" custRadScaleInc="-630">
        <dgm:presLayoutVars>
          <dgm:bulletEnabled val="1"/>
        </dgm:presLayoutVars>
      </dgm:prSet>
      <dgm:spPr/>
      <dgm:t>
        <a:bodyPr/>
        <a:lstStyle/>
        <a:p>
          <a:endParaRPr lang="de-DE"/>
        </a:p>
      </dgm:t>
    </dgm:pt>
  </dgm:ptLst>
  <dgm:cxnLst>
    <dgm:cxn modelId="{1C1EE405-6EF4-43E3-BE22-0EB12C07978B}" type="presOf" srcId="{9BC643BC-E661-4298-8B26-4EBE9A6C0B1B}" destId="{E12844D8-8CFD-4537-A811-954C399FF472}" srcOrd="0" destOrd="0" presId="urn:microsoft.com/office/officeart/2005/8/layout/radial3"/>
    <dgm:cxn modelId="{9845116C-93B3-4B54-AD36-D437CD7E9757}" srcId="{6236D5B9-EA5A-4961-A6EE-D2D6D441B99F}" destId="{68E7EB14-7FC4-41A9-82A8-A98143D2DD6F}" srcOrd="1" destOrd="0" parTransId="{511AF660-3F53-4813-BEB5-0F595FC13082}" sibTransId="{614CE021-0CD1-4C8A-A09D-3753E1CA78D4}"/>
    <dgm:cxn modelId="{547ECDAE-F00C-47F5-8E5B-F40F195440F0}" srcId="{6236D5B9-EA5A-4961-A6EE-D2D6D441B99F}" destId="{9BC643BC-E661-4298-8B26-4EBE9A6C0B1B}" srcOrd="2" destOrd="0" parTransId="{BE02D1CF-6437-439D-84E3-D16FBDACBC08}" sibTransId="{F30FC4B1-CFA6-442B-9652-C9262C8AD401}"/>
    <dgm:cxn modelId="{B2DDC0CC-8F4A-416E-B656-D53F2223C821}" srcId="{6236D5B9-EA5A-4961-A6EE-D2D6D441B99F}" destId="{322CAE8D-CFEB-493A-A3D6-CAD138D7ED2F}" srcOrd="0" destOrd="0" parTransId="{519368C5-33F9-4823-BA88-79E1F0E60B9A}" sibTransId="{6256E0D8-0187-4257-8EA0-71A5C21BAFEB}"/>
    <dgm:cxn modelId="{F8CD14CA-5C82-4831-B6AD-B4E20A7C5C50}" type="presOf" srcId="{6236D5B9-EA5A-4961-A6EE-D2D6D441B99F}" destId="{9054AB8B-65D7-49EB-8142-5B9D476BD71A}" srcOrd="0" destOrd="0" presId="urn:microsoft.com/office/officeart/2005/8/layout/radial3"/>
    <dgm:cxn modelId="{609147B9-342B-4340-BCEA-285C5C7F7EB3}" type="presOf" srcId="{EE401121-AD28-4C7E-B168-85FAD2EA6C3E}" destId="{3A35B951-32DF-4D8D-A2BF-8029049208CE}" srcOrd="0" destOrd="0" presId="urn:microsoft.com/office/officeart/2005/8/layout/radial3"/>
    <dgm:cxn modelId="{2C1AE0F2-1C6A-4821-BB81-706F9E99D57F}" srcId="{6236D5B9-EA5A-4961-A6EE-D2D6D441B99F}" destId="{EE401121-AD28-4C7E-B168-85FAD2EA6C3E}" srcOrd="3" destOrd="0" parTransId="{A86E9441-A020-4658-9A49-2C14D0081122}" sibTransId="{DDA55AC6-0423-4E20-8FC6-F77184E81223}"/>
    <dgm:cxn modelId="{17F7C68D-EF44-4436-93DB-7A30B0F8284C}" srcId="{4B703F43-D86E-4FB7-8005-C6CBED7F9C1A}" destId="{6236D5B9-EA5A-4961-A6EE-D2D6D441B99F}" srcOrd="0" destOrd="0" parTransId="{EF1C8BFE-EB9E-48B5-8FE1-EEB6B1C4CE11}" sibTransId="{8D0060B8-99B3-4448-8738-DCAB31C23363}"/>
    <dgm:cxn modelId="{D6366D24-3A02-4855-81B1-D74B1D6E617A}" type="presOf" srcId="{322CAE8D-CFEB-493A-A3D6-CAD138D7ED2F}" destId="{DEA4D3E2-8CC8-4731-B501-3D596790C28F}" srcOrd="0" destOrd="0" presId="urn:microsoft.com/office/officeart/2005/8/layout/radial3"/>
    <dgm:cxn modelId="{05CCF307-AD1D-4C19-BDD5-2F834B611A26}" type="presOf" srcId="{68E7EB14-7FC4-41A9-82A8-A98143D2DD6F}" destId="{F20A60B9-C217-4865-A913-1827908BFFF1}" srcOrd="0" destOrd="0" presId="urn:microsoft.com/office/officeart/2005/8/layout/radial3"/>
    <dgm:cxn modelId="{824E1B4F-647A-44DE-9991-24C984D854BB}" type="presOf" srcId="{4B703F43-D86E-4FB7-8005-C6CBED7F9C1A}" destId="{ABF17D74-DD54-481B-A5A6-F1B42B07E1CB}" srcOrd="0" destOrd="0" presId="urn:microsoft.com/office/officeart/2005/8/layout/radial3"/>
    <dgm:cxn modelId="{CC780432-9B47-436B-8492-A4327DAA5510}" type="presParOf" srcId="{ABF17D74-DD54-481B-A5A6-F1B42B07E1CB}" destId="{4D7330DA-101A-4C8B-9AD7-29F9421CE809}" srcOrd="0" destOrd="0" presId="urn:microsoft.com/office/officeart/2005/8/layout/radial3"/>
    <dgm:cxn modelId="{C5EEF656-A1AE-4981-9BF2-02FBB8A932E9}" type="presParOf" srcId="{4D7330DA-101A-4C8B-9AD7-29F9421CE809}" destId="{9054AB8B-65D7-49EB-8142-5B9D476BD71A}" srcOrd="0" destOrd="0" presId="urn:microsoft.com/office/officeart/2005/8/layout/radial3"/>
    <dgm:cxn modelId="{5F20AF36-B1AE-4940-8838-47199C0F13F0}" type="presParOf" srcId="{4D7330DA-101A-4C8B-9AD7-29F9421CE809}" destId="{DEA4D3E2-8CC8-4731-B501-3D596790C28F}" srcOrd="1" destOrd="0" presId="urn:microsoft.com/office/officeart/2005/8/layout/radial3"/>
    <dgm:cxn modelId="{78C558F6-014E-4628-80B1-73B3AA5B8230}" type="presParOf" srcId="{4D7330DA-101A-4C8B-9AD7-29F9421CE809}" destId="{F20A60B9-C217-4865-A913-1827908BFFF1}" srcOrd="2" destOrd="0" presId="urn:microsoft.com/office/officeart/2005/8/layout/radial3"/>
    <dgm:cxn modelId="{BCBC057A-BFCE-4B6E-9FA2-C67D57339201}" type="presParOf" srcId="{4D7330DA-101A-4C8B-9AD7-29F9421CE809}" destId="{E12844D8-8CFD-4537-A811-954C399FF472}" srcOrd="3" destOrd="0" presId="urn:microsoft.com/office/officeart/2005/8/layout/radial3"/>
    <dgm:cxn modelId="{C910A04B-9518-49B2-AC79-0E7658814C46}" type="presParOf" srcId="{4D7330DA-101A-4C8B-9AD7-29F9421CE809}" destId="{3A35B951-32DF-4D8D-A2BF-8029049208CE}"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B703F43-D86E-4FB7-8005-C6CBED7F9C1A}"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de-DE"/>
        </a:p>
      </dgm:t>
    </dgm:pt>
    <dgm:pt modelId="{6236D5B9-EA5A-4961-A6EE-D2D6D441B99F}">
      <dgm:prSet phldrT="[Text]"/>
      <dgm:spPr>
        <a:solidFill>
          <a:srgbClr val="AE2957">
            <a:alpha val="50000"/>
          </a:srgbClr>
        </a:solidFill>
      </dgm:spPr>
      <dgm:t>
        <a:bodyPr/>
        <a:lstStyle/>
        <a:p>
          <a:r>
            <a:rPr lang="de-DE" dirty="0" smtClean="0">
              <a:latin typeface="Tahoma" charset="0"/>
              <a:ea typeface="Tahoma" charset="0"/>
              <a:cs typeface="Tahoma" charset="0"/>
            </a:rPr>
            <a:t>Praxisnähe</a:t>
          </a:r>
          <a:endParaRPr lang="de-DE" dirty="0">
            <a:latin typeface="Tahoma" charset="0"/>
            <a:ea typeface="Tahoma" charset="0"/>
            <a:cs typeface="Tahoma" charset="0"/>
          </a:endParaRPr>
        </a:p>
      </dgm:t>
    </dgm:pt>
    <dgm:pt modelId="{EF1C8BFE-EB9E-48B5-8FE1-EEB6B1C4CE11}" type="parTrans" cxnId="{17F7C68D-EF44-4436-93DB-7A30B0F8284C}">
      <dgm:prSet/>
      <dgm:spPr/>
      <dgm:t>
        <a:bodyPr/>
        <a:lstStyle/>
        <a:p>
          <a:endParaRPr lang="de-DE"/>
        </a:p>
      </dgm:t>
    </dgm:pt>
    <dgm:pt modelId="{8D0060B8-99B3-4448-8738-DCAB31C23363}" type="sibTrans" cxnId="{17F7C68D-EF44-4436-93DB-7A30B0F8284C}">
      <dgm:prSet/>
      <dgm:spPr/>
      <dgm:t>
        <a:bodyPr/>
        <a:lstStyle/>
        <a:p>
          <a:endParaRPr lang="de-DE"/>
        </a:p>
      </dgm:t>
    </dgm:pt>
    <dgm:pt modelId="{322CAE8D-CFEB-493A-A3D6-CAD138D7ED2F}">
      <dgm:prSet phldrT="[Text]"/>
      <dgm:spPr>
        <a:solidFill>
          <a:srgbClr val="A7A7A7">
            <a:alpha val="50000"/>
          </a:srgbClr>
        </a:solidFill>
        <a:ln>
          <a:solidFill>
            <a:srgbClr val="AE2957"/>
          </a:solidFill>
        </a:ln>
      </dgm:spPr>
      <dgm:t>
        <a:bodyPr/>
        <a:lstStyle/>
        <a:p>
          <a:r>
            <a:rPr lang="de-DE" b="1" dirty="0" err="1" smtClean="0">
              <a:latin typeface="Tahoma" charset="0"/>
              <a:ea typeface="Tahoma" charset="0"/>
              <a:cs typeface="Tahoma" charset="0"/>
            </a:rPr>
            <a:t>Interprofes-sionalität</a:t>
          </a:r>
          <a:endParaRPr lang="de-DE" b="1" dirty="0">
            <a:latin typeface="Tahoma" charset="0"/>
            <a:ea typeface="Tahoma" charset="0"/>
            <a:cs typeface="Tahoma" charset="0"/>
          </a:endParaRPr>
        </a:p>
      </dgm:t>
    </dgm:pt>
    <dgm:pt modelId="{519368C5-33F9-4823-BA88-79E1F0E60B9A}" type="parTrans" cxnId="{B2DDC0CC-8F4A-416E-B656-D53F2223C821}">
      <dgm:prSet/>
      <dgm:spPr/>
      <dgm:t>
        <a:bodyPr/>
        <a:lstStyle/>
        <a:p>
          <a:endParaRPr lang="de-DE"/>
        </a:p>
      </dgm:t>
    </dgm:pt>
    <dgm:pt modelId="{6256E0D8-0187-4257-8EA0-71A5C21BAFEB}" type="sibTrans" cxnId="{B2DDC0CC-8F4A-416E-B656-D53F2223C821}">
      <dgm:prSet/>
      <dgm:spPr/>
      <dgm:t>
        <a:bodyPr/>
        <a:lstStyle/>
        <a:p>
          <a:endParaRPr lang="de-DE"/>
        </a:p>
      </dgm:t>
    </dgm:pt>
    <dgm:pt modelId="{68E7EB14-7FC4-41A9-82A8-A98143D2DD6F}">
      <dgm:prSet phldrT="[Text]"/>
      <dgm:spPr>
        <a:solidFill>
          <a:srgbClr val="A7A7A7">
            <a:alpha val="50000"/>
          </a:srgbClr>
        </a:solidFill>
        <a:ln>
          <a:solidFill>
            <a:srgbClr val="AE2957"/>
          </a:solidFill>
        </a:ln>
      </dgm:spPr>
      <dgm:t>
        <a:bodyPr/>
        <a:lstStyle/>
        <a:p>
          <a:r>
            <a:rPr lang="de-DE" b="1" dirty="0" smtClean="0">
              <a:latin typeface="Tahoma" charset="0"/>
              <a:ea typeface="Tahoma" charset="0"/>
              <a:cs typeface="Tahoma" charset="0"/>
            </a:rPr>
            <a:t>Wissen-</a:t>
          </a:r>
          <a:r>
            <a:rPr lang="de-DE" b="1" dirty="0" err="1" smtClean="0">
              <a:latin typeface="Tahoma" charset="0"/>
              <a:ea typeface="Tahoma" charset="0"/>
              <a:cs typeface="Tahoma" charset="0"/>
            </a:rPr>
            <a:t>schaftliche</a:t>
          </a:r>
          <a:r>
            <a:rPr lang="de-DE" b="1" dirty="0" smtClean="0">
              <a:latin typeface="Tahoma" charset="0"/>
              <a:ea typeface="Tahoma" charset="0"/>
              <a:cs typeface="Tahoma" charset="0"/>
            </a:rPr>
            <a:t> Ausbildung</a:t>
          </a:r>
          <a:endParaRPr lang="de-DE" b="1" dirty="0">
            <a:latin typeface="Tahoma" charset="0"/>
            <a:ea typeface="Tahoma" charset="0"/>
            <a:cs typeface="Tahoma" charset="0"/>
          </a:endParaRPr>
        </a:p>
      </dgm:t>
    </dgm:pt>
    <dgm:pt modelId="{511AF660-3F53-4813-BEB5-0F595FC13082}" type="parTrans" cxnId="{9845116C-93B3-4B54-AD36-D437CD7E9757}">
      <dgm:prSet/>
      <dgm:spPr/>
      <dgm:t>
        <a:bodyPr/>
        <a:lstStyle/>
        <a:p>
          <a:endParaRPr lang="de-DE"/>
        </a:p>
      </dgm:t>
    </dgm:pt>
    <dgm:pt modelId="{614CE021-0CD1-4C8A-A09D-3753E1CA78D4}" type="sibTrans" cxnId="{9845116C-93B3-4B54-AD36-D437CD7E9757}">
      <dgm:prSet/>
      <dgm:spPr/>
      <dgm:t>
        <a:bodyPr/>
        <a:lstStyle/>
        <a:p>
          <a:endParaRPr lang="de-DE"/>
        </a:p>
      </dgm:t>
    </dgm:pt>
    <dgm:pt modelId="{9BC643BC-E661-4298-8B26-4EBE9A6C0B1B}">
      <dgm:prSet phldrT="[Text]"/>
      <dgm:spPr>
        <a:solidFill>
          <a:srgbClr val="A7A7A7">
            <a:alpha val="50000"/>
          </a:srgbClr>
        </a:solidFill>
        <a:ln>
          <a:solidFill>
            <a:srgbClr val="AE2957"/>
          </a:solidFill>
        </a:ln>
      </dgm:spPr>
      <dgm:t>
        <a:bodyPr/>
        <a:lstStyle/>
        <a:p>
          <a:r>
            <a:rPr lang="de-DE" b="1" dirty="0" err="1" smtClean="0">
              <a:latin typeface="Tahoma" charset="0"/>
              <a:ea typeface="Tahoma" charset="0"/>
              <a:cs typeface="Tahoma" charset="0"/>
            </a:rPr>
            <a:t>Kommu-nikation</a:t>
          </a:r>
          <a:endParaRPr lang="de-DE" b="1" dirty="0">
            <a:latin typeface="Tahoma" charset="0"/>
            <a:ea typeface="Tahoma" charset="0"/>
            <a:cs typeface="Tahoma" charset="0"/>
          </a:endParaRPr>
        </a:p>
      </dgm:t>
    </dgm:pt>
    <dgm:pt modelId="{BE02D1CF-6437-439D-84E3-D16FBDACBC08}" type="parTrans" cxnId="{547ECDAE-F00C-47F5-8E5B-F40F195440F0}">
      <dgm:prSet/>
      <dgm:spPr/>
      <dgm:t>
        <a:bodyPr/>
        <a:lstStyle/>
        <a:p>
          <a:endParaRPr lang="de-DE"/>
        </a:p>
      </dgm:t>
    </dgm:pt>
    <dgm:pt modelId="{F30FC4B1-CFA6-442B-9652-C9262C8AD401}" type="sibTrans" cxnId="{547ECDAE-F00C-47F5-8E5B-F40F195440F0}">
      <dgm:prSet/>
      <dgm:spPr/>
      <dgm:t>
        <a:bodyPr/>
        <a:lstStyle/>
        <a:p>
          <a:endParaRPr lang="de-DE"/>
        </a:p>
      </dgm:t>
    </dgm:pt>
    <dgm:pt modelId="{EE401121-AD28-4C7E-B168-85FAD2EA6C3E}">
      <dgm:prSet phldrT="[Text]"/>
      <dgm:spPr>
        <a:solidFill>
          <a:srgbClr val="A7A7A7">
            <a:alpha val="50000"/>
          </a:srgbClr>
        </a:solidFill>
        <a:ln>
          <a:solidFill>
            <a:srgbClr val="AE2957"/>
          </a:solidFill>
        </a:ln>
      </dgm:spPr>
      <dgm:t>
        <a:bodyPr/>
        <a:lstStyle/>
        <a:p>
          <a:r>
            <a:rPr lang="de-DE" b="1" dirty="0" smtClean="0">
              <a:latin typeface="Tahoma" charset="0"/>
              <a:ea typeface="Tahoma" charset="0"/>
              <a:cs typeface="Tahoma" charset="0"/>
            </a:rPr>
            <a:t>Kompetenz-orientierung</a:t>
          </a:r>
          <a:endParaRPr lang="de-DE" b="1" dirty="0">
            <a:latin typeface="Tahoma" charset="0"/>
            <a:ea typeface="Tahoma" charset="0"/>
            <a:cs typeface="Tahoma" charset="0"/>
          </a:endParaRPr>
        </a:p>
      </dgm:t>
    </dgm:pt>
    <dgm:pt modelId="{A86E9441-A020-4658-9A49-2C14D0081122}" type="parTrans" cxnId="{2C1AE0F2-1C6A-4821-BB81-706F9E99D57F}">
      <dgm:prSet/>
      <dgm:spPr/>
      <dgm:t>
        <a:bodyPr/>
        <a:lstStyle/>
        <a:p>
          <a:endParaRPr lang="de-DE"/>
        </a:p>
      </dgm:t>
    </dgm:pt>
    <dgm:pt modelId="{DDA55AC6-0423-4E20-8FC6-F77184E81223}" type="sibTrans" cxnId="{2C1AE0F2-1C6A-4821-BB81-706F9E99D57F}">
      <dgm:prSet/>
      <dgm:spPr/>
      <dgm:t>
        <a:bodyPr/>
        <a:lstStyle/>
        <a:p>
          <a:endParaRPr lang="de-DE"/>
        </a:p>
      </dgm:t>
    </dgm:pt>
    <dgm:pt modelId="{7876945E-C6E7-4FE7-BFBE-507DBF74CDF9}">
      <dgm:prSet phldrT="[Text]"/>
      <dgm:spPr>
        <a:solidFill>
          <a:srgbClr val="A7A7A7">
            <a:alpha val="50000"/>
          </a:srgbClr>
        </a:solidFill>
        <a:ln>
          <a:solidFill>
            <a:srgbClr val="AE2957"/>
          </a:solidFill>
        </a:ln>
      </dgm:spPr>
      <dgm:t>
        <a:bodyPr/>
        <a:lstStyle/>
        <a:p>
          <a:r>
            <a:rPr lang="de-DE" b="1" dirty="0" smtClean="0">
              <a:latin typeface="Tahoma" charset="0"/>
              <a:ea typeface="Tahoma" charset="0"/>
              <a:cs typeface="Tahoma" charset="0"/>
            </a:rPr>
            <a:t>Frühen Praxisbezug</a:t>
          </a:r>
          <a:endParaRPr lang="de-DE" b="1" dirty="0">
            <a:latin typeface="Tahoma" charset="0"/>
            <a:ea typeface="Tahoma" charset="0"/>
            <a:cs typeface="Tahoma" charset="0"/>
          </a:endParaRPr>
        </a:p>
      </dgm:t>
    </dgm:pt>
    <dgm:pt modelId="{C08DBF97-C441-429E-87B1-AE80727E45D0}" type="sibTrans" cxnId="{5015629A-F4B5-421C-BB8A-8004DE8F02E1}">
      <dgm:prSet/>
      <dgm:spPr/>
      <dgm:t>
        <a:bodyPr/>
        <a:lstStyle/>
        <a:p>
          <a:endParaRPr lang="de-DE"/>
        </a:p>
      </dgm:t>
    </dgm:pt>
    <dgm:pt modelId="{880476E4-2A68-4003-83A4-D06B9CED17D5}" type="parTrans" cxnId="{5015629A-F4B5-421C-BB8A-8004DE8F02E1}">
      <dgm:prSet/>
      <dgm:spPr/>
      <dgm:t>
        <a:bodyPr/>
        <a:lstStyle/>
        <a:p>
          <a:endParaRPr lang="de-DE"/>
        </a:p>
      </dgm:t>
    </dgm:pt>
    <dgm:pt modelId="{E260CC43-118B-4C50-B9BE-1032EC998E31}">
      <dgm:prSet phldrT="[Text]"/>
      <dgm:spPr>
        <a:solidFill>
          <a:srgbClr val="A7A7A7">
            <a:alpha val="50000"/>
          </a:srgbClr>
        </a:solidFill>
        <a:ln>
          <a:solidFill>
            <a:srgbClr val="AE2957"/>
          </a:solidFill>
        </a:ln>
      </dgm:spPr>
      <dgm:t>
        <a:bodyPr/>
        <a:lstStyle/>
        <a:p>
          <a:r>
            <a:rPr lang="de-DE" b="1" dirty="0" smtClean="0">
              <a:latin typeface="Tahoma" charset="0"/>
              <a:ea typeface="Tahoma" charset="0"/>
              <a:cs typeface="Tahoma" charset="0"/>
            </a:rPr>
            <a:t>Kern-curriculum</a:t>
          </a:r>
          <a:endParaRPr lang="de-DE" b="1" dirty="0">
            <a:latin typeface="Tahoma" charset="0"/>
            <a:ea typeface="Tahoma" charset="0"/>
            <a:cs typeface="Tahoma" charset="0"/>
          </a:endParaRPr>
        </a:p>
      </dgm:t>
    </dgm:pt>
    <dgm:pt modelId="{06EE80DB-A4F4-4970-836F-6E1DBAB79856}" type="sibTrans" cxnId="{F72EFF8F-D7B2-4F02-BBA7-AEA7B4DD7A11}">
      <dgm:prSet/>
      <dgm:spPr/>
      <dgm:t>
        <a:bodyPr/>
        <a:lstStyle/>
        <a:p>
          <a:endParaRPr lang="de-DE"/>
        </a:p>
      </dgm:t>
    </dgm:pt>
    <dgm:pt modelId="{8BE45502-99BB-420B-9AB4-9EDAC4FAD5DE}" type="parTrans" cxnId="{F72EFF8F-D7B2-4F02-BBA7-AEA7B4DD7A11}">
      <dgm:prSet/>
      <dgm:spPr/>
      <dgm:t>
        <a:bodyPr/>
        <a:lstStyle/>
        <a:p>
          <a:endParaRPr lang="de-DE"/>
        </a:p>
      </dgm:t>
    </dgm:pt>
    <dgm:pt modelId="{ABF17D74-DD54-481B-A5A6-F1B42B07E1CB}" type="pres">
      <dgm:prSet presAssocID="{4B703F43-D86E-4FB7-8005-C6CBED7F9C1A}" presName="composite" presStyleCnt="0">
        <dgm:presLayoutVars>
          <dgm:chMax val="1"/>
          <dgm:dir/>
          <dgm:resizeHandles val="exact"/>
        </dgm:presLayoutVars>
      </dgm:prSet>
      <dgm:spPr/>
      <dgm:t>
        <a:bodyPr/>
        <a:lstStyle/>
        <a:p>
          <a:endParaRPr lang="de-DE"/>
        </a:p>
      </dgm:t>
    </dgm:pt>
    <dgm:pt modelId="{4D7330DA-101A-4C8B-9AD7-29F9421CE809}" type="pres">
      <dgm:prSet presAssocID="{4B703F43-D86E-4FB7-8005-C6CBED7F9C1A}" presName="radial" presStyleCnt="0">
        <dgm:presLayoutVars>
          <dgm:animLvl val="ctr"/>
        </dgm:presLayoutVars>
      </dgm:prSet>
      <dgm:spPr/>
      <dgm:t>
        <a:bodyPr/>
        <a:lstStyle/>
        <a:p>
          <a:endParaRPr lang="de-DE"/>
        </a:p>
      </dgm:t>
    </dgm:pt>
    <dgm:pt modelId="{9054AB8B-65D7-49EB-8142-5B9D476BD71A}" type="pres">
      <dgm:prSet presAssocID="{6236D5B9-EA5A-4961-A6EE-D2D6D441B99F}" presName="centerShape" presStyleLbl="vennNode1" presStyleIdx="0" presStyleCnt="7" custLinFactNeighborX="-1319" custLinFactNeighborY="989"/>
      <dgm:spPr/>
      <dgm:t>
        <a:bodyPr/>
        <a:lstStyle/>
        <a:p>
          <a:endParaRPr lang="de-DE"/>
        </a:p>
      </dgm:t>
    </dgm:pt>
    <dgm:pt modelId="{DEA4D3E2-8CC8-4731-B501-3D596790C28F}" type="pres">
      <dgm:prSet presAssocID="{322CAE8D-CFEB-493A-A3D6-CAD138D7ED2F}" presName="node" presStyleLbl="vennNode1" presStyleIdx="1" presStyleCnt="7">
        <dgm:presLayoutVars>
          <dgm:bulletEnabled val="1"/>
        </dgm:presLayoutVars>
      </dgm:prSet>
      <dgm:spPr/>
      <dgm:t>
        <a:bodyPr/>
        <a:lstStyle/>
        <a:p>
          <a:endParaRPr lang="de-DE"/>
        </a:p>
      </dgm:t>
    </dgm:pt>
    <dgm:pt modelId="{F20A60B9-C217-4865-A913-1827908BFFF1}" type="pres">
      <dgm:prSet presAssocID="{68E7EB14-7FC4-41A9-82A8-A98143D2DD6F}" presName="node" presStyleLbl="vennNode1" presStyleIdx="2" presStyleCnt="7">
        <dgm:presLayoutVars>
          <dgm:bulletEnabled val="1"/>
        </dgm:presLayoutVars>
      </dgm:prSet>
      <dgm:spPr/>
      <dgm:t>
        <a:bodyPr/>
        <a:lstStyle/>
        <a:p>
          <a:endParaRPr lang="de-DE"/>
        </a:p>
      </dgm:t>
    </dgm:pt>
    <dgm:pt modelId="{E12844D8-8CFD-4537-A811-954C399FF472}" type="pres">
      <dgm:prSet presAssocID="{9BC643BC-E661-4298-8B26-4EBE9A6C0B1B}" presName="node" presStyleLbl="vennNode1" presStyleIdx="3" presStyleCnt="7">
        <dgm:presLayoutVars>
          <dgm:bulletEnabled val="1"/>
        </dgm:presLayoutVars>
      </dgm:prSet>
      <dgm:spPr/>
      <dgm:t>
        <a:bodyPr/>
        <a:lstStyle/>
        <a:p>
          <a:endParaRPr lang="de-DE"/>
        </a:p>
      </dgm:t>
    </dgm:pt>
    <dgm:pt modelId="{3A35B951-32DF-4D8D-A2BF-8029049208CE}" type="pres">
      <dgm:prSet presAssocID="{EE401121-AD28-4C7E-B168-85FAD2EA6C3E}" presName="node" presStyleLbl="vennNode1" presStyleIdx="4" presStyleCnt="7">
        <dgm:presLayoutVars>
          <dgm:bulletEnabled val="1"/>
        </dgm:presLayoutVars>
      </dgm:prSet>
      <dgm:spPr/>
      <dgm:t>
        <a:bodyPr/>
        <a:lstStyle/>
        <a:p>
          <a:endParaRPr lang="de-DE"/>
        </a:p>
      </dgm:t>
    </dgm:pt>
    <dgm:pt modelId="{09B9F871-5D3C-4A49-8B7D-754C7D359C43}" type="pres">
      <dgm:prSet presAssocID="{7876945E-C6E7-4FE7-BFBE-507DBF74CDF9}" presName="node" presStyleLbl="vennNode1" presStyleIdx="5" presStyleCnt="7">
        <dgm:presLayoutVars>
          <dgm:bulletEnabled val="1"/>
        </dgm:presLayoutVars>
      </dgm:prSet>
      <dgm:spPr/>
      <dgm:t>
        <a:bodyPr/>
        <a:lstStyle/>
        <a:p>
          <a:endParaRPr lang="de-DE"/>
        </a:p>
      </dgm:t>
    </dgm:pt>
    <dgm:pt modelId="{3E57A2F5-C49C-4329-BCB8-AD251958E7DC}" type="pres">
      <dgm:prSet presAssocID="{E260CC43-118B-4C50-B9BE-1032EC998E31}" presName="node" presStyleLbl="vennNode1" presStyleIdx="6" presStyleCnt="7">
        <dgm:presLayoutVars>
          <dgm:bulletEnabled val="1"/>
        </dgm:presLayoutVars>
      </dgm:prSet>
      <dgm:spPr/>
      <dgm:t>
        <a:bodyPr/>
        <a:lstStyle/>
        <a:p>
          <a:endParaRPr lang="de-DE"/>
        </a:p>
      </dgm:t>
    </dgm:pt>
  </dgm:ptLst>
  <dgm:cxnLst>
    <dgm:cxn modelId="{5015629A-F4B5-421C-BB8A-8004DE8F02E1}" srcId="{6236D5B9-EA5A-4961-A6EE-D2D6D441B99F}" destId="{7876945E-C6E7-4FE7-BFBE-507DBF74CDF9}" srcOrd="4" destOrd="0" parTransId="{880476E4-2A68-4003-83A4-D06B9CED17D5}" sibTransId="{C08DBF97-C441-429E-87B1-AE80727E45D0}"/>
    <dgm:cxn modelId="{B2DDC0CC-8F4A-416E-B656-D53F2223C821}" srcId="{6236D5B9-EA5A-4961-A6EE-D2D6D441B99F}" destId="{322CAE8D-CFEB-493A-A3D6-CAD138D7ED2F}" srcOrd="0" destOrd="0" parTransId="{519368C5-33F9-4823-BA88-79E1F0E60B9A}" sibTransId="{6256E0D8-0187-4257-8EA0-71A5C21BAFEB}"/>
    <dgm:cxn modelId="{2C1AE0F2-1C6A-4821-BB81-706F9E99D57F}" srcId="{6236D5B9-EA5A-4961-A6EE-D2D6D441B99F}" destId="{EE401121-AD28-4C7E-B168-85FAD2EA6C3E}" srcOrd="3" destOrd="0" parTransId="{A86E9441-A020-4658-9A49-2C14D0081122}" sibTransId="{DDA55AC6-0423-4E20-8FC6-F77184E81223}"/>
    <dgm:cxn modelId="{DEDF8433-899C-4B5F-90E3-D7C0949D49BA}" type="presOf" srcId="{7876945E-C6E7-4FE7-BFBE-507DBF74CDF9}" destId="{09B9F871-5D3C-4A49-8B7D-754C7D359C43}" srcOrd="0" destOrd="0" presId="urn:microsoft.com/office/officeart/2005/8/layout/radial3"/>
    <dgm:cxn modelId="{8BEE1737-0B14-408B-8C86-2C08DFED494E}" type="presOf" srcId="{4B703F43-D86E-4FB7-8005-C6CBED7F9C1A}" destId="{ABF17D74-DD54-481B-A5A6-F1B42B07E1CB}" srcOrd="0" destOrd="0" presId="urn:microsoft.com/office/officeart/2005/8/layout/radial3"/>
    <dgm:cxn modelId="{D64ED1A4-85C5-4A05-8D80-06ABEEF520B9}" type="presOf" srcId="{9BC643BC-E661-4298-8B26-4EBE9A6C0B1B}" destId="{E12844D8-8CFD-4537-A811-954C399FF472}" srcOrd="0" destOrd="0" presId="urn:microsoft.com/office/officeart/2005/8/layout/radial3"/>
    <dgm:cxn modelId="{547ECDAE-F00C-47F5-8E5B-F40F195440F0}" srcId="{6236D5B9-EA5A-4961-A6EE-D2D6D441B99F}" destId="{9BC643BC-E661-4298-8B26-4EBE9A6C0B1B}" srcOrd="2" destOrd="0" parTransId="{BE02D1CF-6437-439D-84E3-D16FBDACBC08}" sibTransId="{F30FC4B1-CFA6-442B-9652-C9262C8AD401}"/>
    <dgm:cxn modelId="{6D07E6D4-EADB-496E-A134-A032C15EBCC2}" type="presOf" srcId="{68E7EB14-7FC4-41A9-82A8-A98143D2DD6F}" destId="{F20A60B9-C217-4865-A913-1827908BFFF1}" srcOrd="0" destOrd="0" presId="urn:microsoft.com/office/officeart/2005/8/layout/radial3"/>
    <dgm:cxn modelId="{5430F330-09C5-40D0-81BA-3F29D26F1439}" type="presOf" srcId="{6236D5B9-EA5A-4961-A6EE-D2D6D441B99F}" destId="{9054AB8B-65D7-49EB-8142-5B9D476BD71A}" srcOrd="0" destOrd="0" presId="urn:microsoft.com/office/officeart/2005/8/layout/radial3"/>
    <dgm:cxn modelId="{1D931FFB-D5A5-48E2-828E-A9FC3B62529A}" type="presOf" srcId="{E260CC43-118B-4C50-B9BE-1032EC998E31}" destId="{3E57A2F5-C49C-4329-BCB8-AD251958E7DC}" srcOrd="0" destOrd="0" presId="urn:microsoft.com/office/officeart/2005/8/layout/radial3"/>
    <dgm:cxn modelId="{17F7C68D-EF44-4436-93DB-7A30B0F8284C}" srcId="{4B703F43-D86E-4FB7-8005-C6CBED7F9C1A}" destId="{6236D5B9-EA5A-4961-A6EE-D2D6D441B99F}" srcOrd="0" destOrd="0" parTransId="{EF1C8BFE-EB9E-48B5-8FE1-EEB6B1C4CE11}" sibTransId="{8D0060B8-99B3-4448-8738-DCAB31C23363}"/>
    <dgm:cxn modelId="{98AB60C7-CD7E-4648-B9D1-FC3D4915CDBA}" type="presOf" srcId="{322CAE8D-CFEB-493A-A3D6-CAD138D7ED2F}" destId="{DEA4D3E2-8CC8-4731-B501-3D596790C28F}" srcOrd="0" destOrd="0" presId="urn:microsoft.com/office/officeart/2005/8/layout/radial3"/>
    <dgm:cxn modelId="{F72EFF8F-D7B2-4F02-BBA7-AEA7B4DD7A11}" srcId="{6236D5B9-EA5A-4961-A6EE-D2D6D441B99F}" destId="{E260CC43-118B-4C50-B9BE-1032EC998E31}" srcOrd="5" destOrd="0" parTransId="{8BE45502-99BB-420B-9AB4-9EDAC4FAD5DE}" sibTransId="{06EE80DB-A4F4-4970-836F-6E1DBAB79856}"/>
    <dgm:cxn modelId="{9845116C-93B3-4B54-AD36-D437CD7E9757}" srcId="{6236D5B9-EA5A-4961-A6EE-D2D6D441B99F}" destId="{68E7EB14-7FC4-41A9-82A8-A98143D2DD6F}" srcOrd="1" destOrd="0" parTransId="{511AF660-3F53-4813-BEB5-0F595FC13082}" sibTransId="{614CE021-0CD1-4C8A-A09D-3753E1CA78D4}"/>
    <dgm:cxn modelId="{946DE57E-2B4B-4C9A-B943-5AF5D7782FA7}" type="presOf" srcId="{EE401121-AD28-4C7E-B168-85FAD2EA6C3E}" destId="{3A35B951-32DF-4D8D-A2BF-8029049208CE}" srcOrd="0" destOrd="0" presId="urn:microsoft.com/office/officeart/2005/8/layout/radial3"/>
    <dgm:cxn modelId="{9D5D91DF-2FDD-4931-BC73-13C7BBAF0A35}" type="presParOf" srcId="{ABF17D74-DD54-481B-A5A6-F1B42B07E1CB}" destId="{4D7330DA-101A-4C8B-9AD7-29F9421CE809}" srcOrd="0" destOrd="0" presId="urn:microsoft.com/office/officeart/2005/8/layout/radial3"/>
    <dgm:cxn modelId="{BC50D379-9827-4638-AA78-17EF6CC4E719}" type="presParOf" srcId="{4D7330DA-101A-4C8B-9AD7-29F9421CE809}" destId="{9054AB8B-65D7-49EB-8142-5B9D476BD71A}" srcOrd="0" destOrd="0" presId="urn:microsoft.com/office/officeart/2005/8/layout/radial3"/>
    <dgm:cxn modelId="{D91714E9-8442-43B7-8830-2BC92E4D9F92}" type="presParOf" srcId="{4D7330DA-101A-4C8B-9AD7-29F9421CE809}" destId="{DEA4D3E2-8CC8-4731-B501-3D596790C28F}" srcOrd="1" destOrd="0" presId="urn:microsoft.com/office/officeart/2005/8/layout/radial3"/>
    <dgm:cxn modelId="{CF9F7849-CA26-448D-8F07-F8B2DA8B613F}" type="presParOf" srcId="{4D7330DA-101A-4C8B-9AD7-29F9421CE809}" destId="{F20A60B9-C217-4865-A913-1827908BFFF1}" srcOrd="2" destOrd="0" presId="urn:microsoft.com/office/officeart/2005/8/layout/radial3"/>
    <dgm:cxn modelId="{AC4EF162-FF71-4316-A32D-FA9E8AA8627C}" type="presParOf" srcId="{4D7330DA-101A-4C8B-9AD7-29F9421CE809}" destId="{E12844D8-8CFD-4537-A811-954C399FF472}" srcOrd="3" destOrd="0" presId="urn:microsoft.com/office/officeart/2005/8/layout/radial3"/>
    <dgm:cxn modelId="{5CBD22E0-447A-4C1C-923F-B446872CAE3C}" type="presParOf" srcId="{4D7330DA-101A-4C8B-9AD7-29F9421CE809}" destId="{3A35B951-32DF-4D8D-A2BF-8029049208CE}" srcOrd="4" destOrd="0" presId="urn:microsoft.com/office/officeart/2005/8/layout/radial3"/>
    <dgm:cxn modelId="{FA66B5D1-A4F4-4C37-8D1B-A6AF9612B327}" type="presParOf" srcId="{4D7330DA-101A-4C8B-9AD7-29F9421CE809}" destId="{09B9F871-5D3C-4A49-8B7D-754C7D359C43}" srcOrd="5" destOrd="0" presId="urn:microsoft.com/office/officeart/2005/8/layout/radial3"/>
    <dgm:cxn modelId="{7E41B5C7-9768-4FE8-B3B7-49B5AB3D41EB}" type="presParOf" srcId="{4D7330DA-101A-4C8B-9AD7-29F9421CE809}" destId="{3E57A2F5-C49C-4329-BCB8-AD251958E7DC}" srcOrd="6"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37D1FE-3825-1747-90F7-9590CE0F6ECC}" type="doc">
      <dgm:prSet loTypeId="urn:microsoft.com/office/officeart/2008/layout/RadialCluster" loCatId="" qsTypeId="urn:microsoft.com/office/officeart/2005/8/quickstyle/simple4" qsCatId="simple" csTypeId="urn:microsoft.com/office/officeart/2005/8/colors/accent1_2" csCatId="accent1" phldr="1"/>
      <dgm:spPr/>
      <dgm:t>
        <a:bodyPr/>
        <a:lstStyle/>
        <a:p>
          <a:endParaRPr lang="de-DE"/>
        </a:p>
      </dgm:t>
    </dgm:pt>
    <dgm:pt modelId="{7FDE69C2-D6C8-8E49-BDF6-47F0F95C896D}">
      <dgm:prSet phldrT="[Text]"/>
      <dgm:spPr>
        <a:solidFill>
          <a:srgbClr val="AE2856"/>
        </a:solidFill>
        <a:ln>
          <a:solidFill>
            <a:srgbClr val="A7A7A7"/>
          </a:solidFill>
        </a:ln>
      </dgm:spPr>
      <dgm:t>
        <a:bodyPr/>
        <a:lstStyle/>
        <a:p>
          <a:r>
            <a:rPr lang="de-DE" dirty="0" smtClean="0">
              <a:solidFill>
                <a:srgbClr val="EBEBEB"/>
              </a:solidFill>
              <a:latin typeface="Tahoma" charset="0"/>
              <a:ea typeface="Tahoma" charset="0"/>
              <a:cs typeface="Tahoma" charset="0"/>
            </a:rPr>
            <a:t>Praktisches </a:t>
          </a:r>
        </a:p>
        <a:p>
          <a:r>
            <a:rPr lang="de-DE" dirty="0" smtClean="0">
              <a:solidFill>
                <a:srgbClr val="EBEBEB"/>
              </a:solidFill>
              <a:latin typeface="Tahoma" charset="0"/>
              <a:ea typeface="Tahoma" charset="0"/>
              <a:cs typeface="Tahoma" charset="0"/>
            </a:rPr>
            <a:t>Jahr</a:t>
          </a:r>
          <a:endParaRPr lang="de-DE" dirty="0">
            <a:solidFill>
              <a:srgbClr val="EBEBEB"/>
            </a:solidFill>
            <a:latin typeface="Tahoma" charset="0"/>
            <a:ea typeface="Tahoma" charset="0"/>
            <a:cs typeface="Tahoma" charset="0"/>
          </a:endParaRPr>
        </a:p>
      </dgm:t>
    </dgm:pt>
    <dgm:pt modelId="{9E8F4E0D-71AC-FD47-9545-D88EEA2C0132}" type="parTrans" cxnId="{439818D1-1600-E740-9C18-E9632B488ACD}">
      <dgm:prSet/>
      <dgm:spPr/>
      <dgm:t>
        <a:bodyPr/>
        <a:lstStyle/>
        <a:p>
          <a:endParaRPr lang="de-DE"/>
        </a:p>
      </dgm:t>
    </dgm:pt>
    <dgm:pt modelId="{F1A499BA-3E3B-8A42-BFF2-2E02F6145295}" type="sibTrans" cxnId="{439818D1-1600-E740-9C18-E9632B488ACD}">
      <dgm:prSet/>
      <dgm:spPr/>
      <dgm:t>
        <a:bodyPr/>
        <a:lstStyle/>
        <a:p>
          <a:endParaRPr lang="de-DE"/>
        </a:p>
      </dgm:t>
    </dgm:pt>
    <dgm:pt modelId="{5634A476-0BB8-5A43-9D05-BBA2D67A7379}">
      <dgm:prSet phldrT="[Text]" custT="1"/>
      <dgm:spPr>
        <a:solidFill>
          <a:srgbClr val="EBEBEB"/>
        </a:solidFill>
        <a:ln>
          <a:solidFill>
            <a:srgbClr val="AE2856"/>
          </a:solidFill>
        </a:ln>
      </dgm:spPr>
      <dgm:t>
        <a:bodyPr/>
        <a:lstStyle/>
        <a:p>
          <a:r>
            <a:rPr lang="de-DE" sz="2400" dirty="0" smtClean="0">
              <a:solidFill>
                <a:srgbClr val="AE2856"/>
              </a:solidFill>
              <a:latin typeface="Tahoma" charset="0"/>
              <a:ea typeface="Tahoma" charset="0"/>
              <a:cs typeface="Tahoma" charset="0"/>
            </a:rPr>
            <a:t>Aufwandsentschädigung</a:t>
          </a:r>
          <a:endParaRPr lang="de-DE" sz="2400" dirty="0">
            <a:solidFill>
              <a:srgbClr val="AE2856"/>
            </a:solidFill>
            <a:latin typeface="Tahoma" charset="0"/>
            <a:ea typeface="Tahoma" charset="0"/>
            <a:cs typeface="Tahoma" charset="0"/>
          </a:endParaRPr>
        </a:p>
      </dgm:t>
    </dgm:pt>
    <dgm:pt modelId="{04A2D0EE-CDF3-F24D-AD27-54B808179BF1}" type="parTrans" cxnId="{AF3EEF8C-6B19-DF47-85EC-70B6436E6342}">
      <dgm:prSet/>
      <dgm:spPr>
        <a:ln>
          <a:solidFill>
            <a:srgbClr val="AE2957"/>
          </a:solidFill>
        </a:ln>
      </dgm:spPr>
      <dgm:t>
        <a:bodyPr/>
        <a:lstStyle/>
        <a:p>
          <a:endParaRPr lang="de-DE"/>
        </a:p>
      </dgm:t>
    </dgm:pt>
    <dgm:pt modelId="{06B7EB9A-5AF9-FC42-8B60-F4F6DA5EB661}" type="sibTrans" cxnId="{AF3EEF8C-6B19-DF47-85EC-70B6436E6342}">
      <dgm:prSet/>
      <dgm:spPr/>
      <dgm:t>
        <a:bodyPr/>
        <a:lstStyle/>
        <a:p>
          <a:endParaRPr lang="de-DE"/>
        </a:p>
      </dgm:t>
    </dgm:pt>
    <dgm:pt modelId="{64B3F6C6-35BD-8247-A59A-DE8C343462F1}">
      <dgm:prSet phldrT="[Text]" custT="1"/>
      <dgm:spPr>
        <a:solidFill>
          <a:srgbClr val="EBEBEB"/>
        </a:solidFill>
        <a:ln>
          <a:solidFill>
            <a:srgbClr val="AE2856"/>
          </a:solidFill>
        </a:ln>
      </dgm:spPr>
      <dgm:t>
        <a:bodyPr/>
        <a:lstStyle/>
        <a:p>
          <a:r>
            <a:rPr lang="de-DE" sz="2400" dirty="0" smtClean="0">
              <a:solidFill>
                <a:srgbClr val="AE2856"/>
              </a:solidFill>
              <a:latin typeface="Tahoma" charset="0"/>
              <a:ea typeface="Tahoma" charset="0"/>
              <a:cs typeface="Tahoma" charset="0"/>
            </a:rPr>
            <a:t>Studientage</a:t>
          </a:r>
          <a:endParaRPr lang="de-DE" sz="2400" dirty="0">
            <a:solidFill>
              <a:srgbClr val="AE2856"/>
            </a:solidFill>
            <a:latin typeface="Tahoma" charset="0"/>
            <a:ea typeface="Tahoma" charset="0"/>
            <a:cs typeface="Tahoma" charset="0"/>
          </a:endParaRPr>
        </a:p>
      </dgm:t>
    </dgm:pt>
    <dgm:pt modelId="{F53721CD-D8A6-374E-86DE-C9B6985465BD}" type="parTrans" cxnId="{82602D90-5D0B-CF49-B7CC-955B32BD30F9}">
      <dgm:prSet/>
      <dgm:spPr>
        <a:ln>
          <a:solidFill>
            <a:srgbClr val="AE2957"/>
          </a:solidFill>
        </a:ln>
      </dgm:spPr>
      <dgm:t>
        <a:bodyPr/>
        <a:lstStyle/>
        <a:p>
          <a:endParaRPr lang="de-DE"/>
        </a:p>
      </dgm:t>
    </dgm:pt>
    <dgm:pt modelId="{C575799F-ABC2-474C-AFF6-F496D47A1365}" type="sibTrans" cxnId="{82602D90-5D0B-CF49-B7CC-955B32BD30F9}">
      <dgm:prSet/>
      <dgm:spPr/>
      <dgm:t>
        <a:bodyPr/>
        <a:lstStyle/>
        <a:p>
          <a:endParaRPr lang="de-DE"/>
        </a:p>
      </dgm:t>
    </dgm:pt>
    <dgm:pt modelId="{1F2F2139-116A-AE43-91C7-5EE7BF2E223F}">
      <dgm:prSet phldrT="[Text]" custT="1"/>
      <dgm:spPr>
        <a:solidFill>
          <a:srgbClr val="EBEBEB"/>
        </a:solidFill>
        <a:ln>
          <a:solidFill>
            <a:srgbClr val="AE2856"/>
          </a:solidFill>
        </a:ln>
      </dgm:spPr>
      <dgm:t>
        <a:bodyPr/>
        <a:lstStyle/>
        <a:p>
          <a:r>
            <a:rPr lang="de-DE" sz="2400" dirty="0" smtClean="0">
              <a:solidFill>
                <a:srgbClr val="AE2856"/>
              </a:solidFill>
              <a:latin typeface="Tahoma" charset="0"/>
              <a:ea typeface="Tahoma" charset="0"/>
              <a:cs typeface="Tahoma" charset="0"/>
            </a:rPr>
            <a:t>Krankheitstage</a:t>
          </a:r>
          <a:endParaRPr lang="de-DE" sz="2400" dirty="0">
            <a:solidFill>
              <a:srgbClr val="AE2856"/>
            </a:solidFill>
            <a:latin typeface="Tahoma" charset="0"/>
            <a:ea typeface="Tahoma" charset="0"/>
            <a:cs typeface="Tahoma" charset="0"/>
          </a:endParaRPr>
        </a:p>
      </dgm:t>
    </dgm:pt>
    <dgm:pt modelId="{45239791-0D82-B347-810D-BC5BB244F12E}" type="parTrans" cxnId="{7645FE58-C95B-4E4A-88A0-DB637294A71C}">
      <dgm:prSet/>
      <dgm:spPr>
        <a:ln>
          <a:solidFill>
            <a:srgbClr val="AE2957"/>
          </a:solidFill>
        </a:ln>
      </dgm:spPr>
      <dgm:t>
        <a:bodyPr/>
        <a:lstStyle/>
        <a:p>
          <a:endParaRPr lang="de-DE"/>
        </a:p>
      </dgm:t>
    </dgm:pt>
    <dgm:pt modelId="{C81C0F0A-02DF-A845-99AB-B9BEBD6FE567}" type="sibTrans" cxnId="{7645FE58-C95B-4E4A-88A0-DB637294A71C}">
      <dgm:prSet/>
      <dgm:spPr/>
      <dgm:t>
        <a:bodyPr/>
        <a:lstStyle/>
        <a:p>
          <a:endParaRPr lang="de-DE"/>
        </a:p>
      </dgm:t>
    </dgm:pt>
    <dgm:pt modelId="{D2D17E30-83C2-054C-BD58-6D88F610BD82}">
      <dgm:prSet phldrT="[Text]" custT="1"/>
      <dgm:spPr>
        <a:solidFill>
          <a:srgbClr val="EBEBEB"/>
        </a:solidFill>
        <a:ln>
          <a:solidFill>
            <a:srgbClr val="AE2856"/>
          </a:solidFill>
        </a:ln>
      </dgm:spPr>
      <dgm:t>
        <a:bodyPr/>
        <a:lstStyle/>
        <a:p>
          <a:r>
            <a:rPr lang="de-DE" sz="2400" dirty="0" smtClean="0">
              <a:solidFill>
                <a:srgbClr val="AE2856"/>
              </a:solidFill>
              <a:latin typeface="Tahoma" charset="0"/>
              <a:ea typeface="Tahoma" charset="0"/>
              <a:cs typeface="Tahoma" charset="0"/>
            </a:rPr>
            <a:t>Seminare</a:t>
          </a:r>
          <a:endParaRPr lang="de-DE" sz="2400" dirty="0">
            <a:solidFill>
              <a:srgbClr val="AE2856"/>
            </a:solidFill>
            <a:latin typeface="Tahoma" charset="0"/>
            <a:ea typeface="Tahoma" charset="0"/>
            <a:cs typeface="Tahoma" charset="0"/>
          </a:endParaRPr>
        </a:p>
      </dgm:t>
    </dgm:pt>
    <dgm:pt modelId="{89F9A9F0-CE30-0840-9FB2-4880058564EF}" type="parTrans" cxnId="{F286280A-9154-0640-A721-08680A226EF0}">
      <dgm:prSet/>
      <dgm:spPr>
        <a:ln>
          <a:solidFill>
            <a:srgbClr val="AE2957"/>
          </a:solidFill>
        </a:ln>
      </dgm:spPr>
      <dgm:t>
        <a:bodyPr/>
        <a:lstStyle/>
        <a:p>
          <a:endParaRPr lang="de-DE"/>
        </a:p>
      </dgm:t>
    </dgm:pt>
    <dgm:pt modelId="{DF56BEA3-C5EB-6C41-9E8E-56F9AAEBA404}" type="sibTrans" cxnId="{F286280A-9154-0640-A721-08680A226EF0}">
      <dgm:prSet/>
      <dgm:spPr/>
      <dgm:t>
        <a:bodyPr/>
        <a:lstStyle/>
        <a:p>
          <a:endParaRPr lang="de-DE"/>
        </a:p>
      </dgm:t>
    </dgm:pt>
    <dgm:pt modelId="{6F12F216-772A-5B46-8717-A7AED978C0C9}" type="pres">
      <dgm:prSet presAssocID="{B937D1FE-3825-1747-90F7-9590CE0F6ECC}" presName="Name0" presStyleCnt="0">
        <dgm:presLayoutVars>
          <dgm:chMax val="1"/>
          <dgm:chPref val="1"/>
          <dgm:dir/>
          <dgm:animOne val="branch"/>
          <dgm:animLvl val="lvl"/>
        </dgm:presLayoutVars>
      </dgm:prSet>
      <dgm:spPr/>
    </dgm:pt>
    <dgm:pt modelId="{17318628-FD06-F44D-9540-9C4CAEAF237B}" type="pres">
      <dgm:prSet presAssocID="{7FDE69C2-D6C8-8E49-BDF6-47F0F95C896D}" presName="singleCycle" presStyleCnt="0"/>
      <dgm:spPr/>
    </dgm:pt>
    <dgm:pt modelId="{1BED4368-E24A-8D42-838D-8788D50A1AC8}" type="pres">
      <dgm:prSet presAssocID="{7FDE69C2-D6C8-8E49-BDF6-47F0F95C896D}" presName="singleCenter" presStyleLbl="node1" presStyleIdx="0" presStyleCnt="5" custScaleX="169177" custScaleY="146455" custLinFactNeighborX="7975" custLinFactNeighborY="7412">
        <dgm:presLayoutVars>
          <dgm:chMax val="7"/>
          <dgm:chPref val="7"/>
        </dgm:presLayoutVars>
      </dgm:prSet>
      <dgm:spPr/>
    </dgm:pt>
    <dgm:pt modelId="{9F25D061-CBDA-9F4B-8E36-CAF08BFE9062}" type="pres">
      <dgm:prSet presAssocID="{04A2D0EE-CDF3-F24D-AD27-54B808179BF1}" presName="Name56" presStyleLbl="parChTrans1D2" presStyleIdx="0" presStyleCnt="4"/>
      <dgm:spPr/>
    </dgm:pt>
    <dgm:pt modelId="{EA0B97A4-3CDF-4F48-97EB-81A618ADF468}" type="pres">
      <dgm:prSet presAssocID="{5634A476-0BB8-5A43-9D05-BBA2D67A7379}" presName="text0" presStyleLbl="node1" presStyleIdx="1" presStyleCnt="5" custScaleX="348035" custScaleY="57693" custRadScaleRad="108942" custRadScaleInc="381538">
        <dgm:presLayoutVars>
          <dgm:bulletEnabled val="1"/>
        </dgm:presLayoutVars>
      </dgm:prSet>
      <dgm:spPr/>
    </dgm:pt>
    <dgm:pt modelId="{7DAC4209-F6E8-8A4F-A3DE-FF5FEBE63847}" type="pres">
      <dgm:prSet presAssocID="{F53721CD-D8A6-374E-86DE-C9B6985465BD}" presName="Name56" presStyleLbl="parChTrans1D2" presStyleIdx="1" presStyleCnt="4"/>
      <dgm:spPr/>
    </dgm:pt>
    <dgm:pt modelId="{E1CD9CA7-3271-B942-B9B8-1E4E14543ADD}" type="pres">
      <dgm:prSet presAssocID="{64B3F6C6-35BD-8247-A59A-DE8C343462F1}" presName="text0" presStyleLbl="node1" presStyleIdx="2" presStyleCnt="5" custScaleX="207810" custScaleY="54355" custRadScaleRad="163841" custRadScaleInc="13910">
        <dgm:presLayoutVars>
          <dgm:bulletEnabled val="1"/>
        </dgm:presLayoutVars>
      </dgm:prSet>
      <dgm:spPr/>
    </dgm:pt>
    <dgm:pt modelId="{58E30077-30DB-FD49-A3E3-0067DB49C335}" type="pres">
      <dgm:prSet presAssocID="{45239791-0D82-B347-810D-BC5BB244F12E}" presName="Name56" presStyleLbl="parChTrans1D2" presStyleIdx="2" presStyleCnt="4"/>
      <dgm:spPr/>
    </dgm:pt>
    <dgm:pt modelId="{A3709CD5-CE46-0347-820B-3BB611D4763D}" type="pres">
      <dgm:prSet presAssocID="{1F2F2139-116A-AE43-91C7-5EE7BF2E223F}" presName="text0" presStyleLbl="node1" presStyleIdx="3" presStyleCnt="5" custScaleX="226527" custScaleY="49755" custRadScaleRad="138714" custRadScaleInc="178754">
        <dgm:presLayoutVars>
          <dgm:bulletEnabled val="1"/>
        </dgm:presLayoutVars>
      </dgm:prSet>
      <dgm:spPr/>
      <dgm:t>
        <a:bodyPr/>
        <a:lstStyle/>
        <a:p>
          <a:endParaRPr lang="de-DE"/>
        </a:p>
      </dgm:t>
    </dgm:pt>
    <dgm:pt modelId="{E6BEC768-C6EA-1E49-8686-57D7085CE146}" type="pres">
      <dgm:prSet presAssocID="{89F9A9F0-CE30-0840-9FB2-4880058564EF}" presName="Name56" presStyleLbl="parChTrans1D2" presStyleIdx="3" presStyleCnt="4"/>
      <dgm:spPr/>
    </dgm:pt>
    <dgm:pt modelId="{51460656-5F6C-7F48-8249-CA1D0182841A}" type="pres">
      <dgm:prSet presAssocID="{D2D17E30-83C2-054C-BD58-6D88F610BD82}" presName="text0" presStyleLbl="node1" presStyleIdx="4" presStyleCnt="5" custScaleX="165146" custScaleY="55649" custRadScaleRad="73505" custRadScaleInc="229958">
        <dgm:presLayoutVars>
          <dgm:bulletEnabled val="1"/>
        </dgm:presLayoutVars>
      </dgm:prSet>
      <dgm:spPr/>
    </dgm:pt>
  </dgm:ptLst>
  <dgm:cxnLst>
    <dgm:cxn modelId="{82602D90-5D0B-CF49-B7CC-955B32BD30F9}" srcId="{7FDE69C2-D6C8-8E49-BDF6-47F0F95C896D}" destId="{64B3F6C6-35BD-8247-A59A-DE8C343462F1}" srcOrd="1" destOrd="0" parTransId="{F53721CD-D8A6-374E-86DE-C9B6985465BD}" sibTransId="{C575799F-ABC2-474C-AFF6-F496D47A1365}"/>
    <dgm:cxn modelId="{23EB19FA-88F6-BE44-9BF6-9681F45D639D}" type="presOf" srcId="{1F2F2139-116A-AE43-91C7-5EE7BF2E223F}" destId="{A3709CD5-CE46-0347-820B-3BB611D4763D}" srcOrd="0" destOrd="0" presId="urn:microsoft.com/office/officeart/2008/layout/RadialCluster"/>
    <dgm:cxn modelId="{46E8EF46-1EB7-D045-8F88-F6D442192A9E}" type="presOf" srcId="{5634A476-0BB8-5A43-9D05-BBA2D67A7379}" destId="{EA0B97A4-3CDF-4F48-97EB-81A618ADF468}" srcOrd="0" destOrd="0" presId="urn:microsoft.com/office/officeart/2008/layout/RadialCluster"/>
    <dgm:cxn modelId="{EAE68465-64F9-EA45-8C44-7D703EBEB639}" type="presOf" srcId="{45239791-0D82-B347-810D-BC5BB244F12E}" destId="{58E30077-30DB-FD49-A3E3-0067DB49C335}" srcOrd="0" destOrd="0" presId="urn:microsoft.com/office/officeart/2008/layout/RadialCluster"/>
    <dgm:cxn modelId="{6A41027C-32BC-5D4E-A44E-EE776037DF08}" type="presOf" srcId="{F53721CD-D8A6-374E-86DE-C9B6985465BD}" destId="{7DAC4209-F6E8-8A4F-A3DE-FF5FEBE63847}" srcOrd="0" destOrd="0" presId="urn:microsoft.com/office/officeart/2008/layout/RadialCluster"/>
    <dgm:cxn modelId="{AF3EEF8C-6B19-DF47-85EC-70B6436E6342}" srcId="{7FDE69C2-D6C8-8E49-BDF6-47F0F95C896D}" destId="{5634A476-0BB8-5A43-9D05-BBA2D67A7379}" srcOrd="0" destOrd="0" parTransId="{04A2D0EE-CDF3-F24D-AD27-54B808179BF1}" sibTransId="{06B7EB9A-5AF9-FC42-8B60-F4F6DA5EB661}"/>
    <dgm:cxn modelId="{439818D1-1600-E740-9C18-E9632B488ACD}" srcId="{B937D1FE-3825-1747-90F7-9590CE0F6ECC}" destId="{7FDE69C2-D6C8-8E49-BDF6-47F0F95C896D}" srcOrd="0" destOrd="0" parTransId="{9E8F4E0D-71AC-FD47-9545-D88EEA2C0132}" sibTransId="{F1A499BA-3E3B-8A42-BFF2-2E02F6145295}"/>
    <dgm:cxn modelId="{644CA399-C53C-C840-9CD3-895DAF6C5631}" type="presOf" srcId="{7FDE69C2-D6C8-8E49-BDF6-47F0F95C896D}" destId="{1BED4368-E24A-8D42-838D-8788D50A1AC8}" srcOrd="0" destOrd="0" presId="urn:microsoft.com/office/officeart/2008/layout/RadialCluster"/>
    <dgm:cxn modelId="{F497373E-D267-6A4A-AAF9-B76DFE307C9E}" type="presOf" srcId="{B937D1FE-3825-1747-90F7-9590CE0F6ECC}" destId="{6F12F216-772A-5B46-8717-A7AED978C0C9}" srcOrd="0" destOrd="0" presId="urn:microsoft.com/office/officeart/2008/layout/RadialCluster"/>
    <dgm:cxn modelId="{E1C229E3-5DA7-7540-8505-31032A01E7E3}" type="presOf" srcId="{64B3F6C6-35BD-8247-A59A-DE8C343462F1}" destId="{E1CD9CA7-3271-B942-B9B8-1E4E14543ADD}" srcOrd="0" destOrd="0" presId="urn:microsoft.com/office/officeart/2008/layout/RadialCluster"/>
    <dgm:cxn modelId="{CBA603DA-4BB6-3443-A2F5-08F73A3220B7}" type="presOf" srcId="{04A2D0EE-CDF3-F24D-AD27-54B808179BF1}" destId="{9F25D061-CBDA-9F4B-8E36-CAF08BFE9062}" srcOrd="0" destOrd="0" presId="urn:microsoft.com/office/officeart/2008/layout/RadialCluster"/>
    <dgm:cxn modelId="{7645FE58-C95B-4E4A-88A0-DB637294A71C}" srcId="{7FDE69C2-D6C8-8E49-BDF6-47F0F95C896D}" destId="{1F2F2139-116A-AE43-91C7-5EE7BF2E223F}" srcOrd="2" destOrd="0" parTransId="{45239791-0D82-B347-810D-BC5BB244F12E}" sibTransId="{C81C0F0A-02DF-A845-99AB-B9BEBD6FE567}"/>
    <dgm:cxn modelId="{BCAB82FA-465F-4A47-88C6-0D8EE8B28F0D}" type="presOf" srcId="{D2D17E30-83C2-054C-BD58-6D88F610BD82}" destId="{51460656-5F6C-7F48-8249-CA1D0182841A}" srcOrd="0" destOrd="0" presId="urn:microsoft.com/office/officeart/2008/layout/RadialCluster"/>
    <dgm:cxn modelId="{F286280A-9154-0640-A721-08680A226EF0}" srcId="{7FDE69C2-D6C8-8E49-BDF6-47F0F95C896D}" destId="{D2D17E30-83C2-054C-BD58-6D88F610BD82}" srcOrd="3" destOrd="0" parTransId="{89F9A9F0-CE30-0840-9FB2-4880058564EF}" sibTransId="{DF56BEA3-C5EB-6C41-9E8E-56F9AAEBA404}"/>
    <dgm:cxn modelId="{0C7F66AB-01F2-AD46-9CE4-3C478095A4BF}" type="presOf" srcId="{89F9A9F0-CE30-0840-9FB2-4880058564EF}" destId="{E6BEC768-C6EA-1E49-8686-57D7085CE146}" srcOrd="0" destOrd="0" presId="urn:microsoft.com/office/officeart/2008/layout/RadialCluster"/>
    <dgm:cxn modelId="{D39BBBD9-863D-0742-8AB4-3C0AD271CF93}" type="presParOf" srcId="{6F12F216-772A-5B46-8717-A7AED978C0C9}" destId="{17318628-FD06-F44D-9540-9C4CAEAF237B}" srcOrd="0" destOrd="0" presId="urn:microsoft.com/office/officeart/2008/layout/RadialCluster"/>
    <dgm:cxn modelId="{A7118774-9562-C741-AFD7-2E87965A9A50}" type="presParOf" srcId="{17318628-FD06-F44D-9540-9C4CAEAF237B}" destId="{1BED4368-E24A-8D42-838D-8788D50A1AC8}" srcOrd="0" destOrd="0" presId="urn:microsoft.com/office/officeart/2008/layout/RadialCluster"/>
    <dgm:cxn modelId="{1E56C98A-3A9E-2645-868F-A53D0B02FA0A}" type="presParOf" srcId="{17318628-FD06-F44D-9540-9C4CAEAF237B}" destId="{9F25D061-CBDA-9F4B-8E36-CAF08BFE9062}" srcOrd="1" destOrd="0" presId="urn:microsoft.com/office/officeart/2008/layout/RadialCluster"/>
    <dgm:cxn modelId="{732BAA25-DF2E-7949-9E4A-617F0EA04D80}" type="presParOf" srcId="{17318628-FD06-F44D-9540-9C4CAEAF237B}" destId="{EA0B97A4-3CDF-4F48-97EB-81A618ADF468}" srcOrd="2" destOrd="0" presId="urn:microsoft.com/office/officeart/2008/layout/RadialCluster"/>
    <dgm:cxn modelId="{BE4DB238-14D3-6745-A477-7ED93E7746F4}" type="presParOf" srcId="{17318628-FD06-F44D-9540-9C4CAEAF237B}" destId="{7DAC4209-F6E8-8A4F-A3DE-FF5FEBE63847}" srcOrd="3" destOrd="0" presId="urn:microsoft.com/office/officeart/2008/layout/RadialCluster"/>
    <dgm:cxn modelId="{9E46097E-8B7D-9D4F-B9CA-E00221A0C4E7}" type="presParOf" srcId="{17318628-FD06-F44D-9540-9C4CAEAF237B}" destId="{E1CD9CA7-3271-B942-B9B8-1E4E14543ADD}" srcOrd="4" destOrd="0" presId="urn:microsoft.com/office/officeart/2008/layout/RadialCluster"/>
    <dgm:cxn modelId="{87577FBC-60D4-A949-B77B-2974AB8621C8}" type="presParOf" srcId="{17318628-FD06-F44D-9540-9C4CAEAF237B}" destId="{58E30077-30DB-FD49-A3E3-0067DB49C335}" srcOrd="5" destOrd="0" presId="urn:microsoft.com/office/officeart/2008/layout/RadialCluster"/>
    <dgm:cxn modelId="{BD207598-50E6-6249-8A47-DB427245A393}" type="presParOf" srcId="{17318628-FD06-F44D-9540-9C4CAEAF237B}" destId="{A3709CD5-CE46-0347-820B-3BB611D4763D}" srcOrd="6" destOrd="0" presId="urn:microsoft.com/office/officeart/2008/layout/RadialCluster"/>
    <dgm:cxn modelId="{4CBDC034-0C9B-B64A-867E-597D1E9B1B86}" type="presParOf" srcId="{17318628-FD06-F44D-9540-9C4CAEAF237B}" destId="{E6BEC768-C6EA-1E49-8686-57D7085CE146}" srcOrd="7" destOrd="0" presId="urn:microsoft.com/office/officeart/2008/layout/RadialCluster"/>
    <dgm:cxn modelId="{824E0FF8-218E-F840-8F47-170176CB65E4}" type="presParOf" srcId="{17318628-FD06-F44D-9540-9C4CAEAF237B}" destId="{51460656-5F6C-7F48-8249-CA1D0182841A}" srcOrd="8"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B703F43-D86E-4FB7-8005-C6CBED7F9C1A}"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de-DE"/>
        </a:p>
      </dgm:t>
    </dgm:pt>
    <dgm:pt modelId="{6236D5B9-EA5A-4961-A6EE-D2D6D441B99F}">
      <dgm:prSet phldrT="[Text]" custT="1"/>
      <dgm:spPr>
        <a:solidFill>
          <a:srgbClr val="AE2957"/>
        </a:solidFill>
      </dgm:spPr>
      <dgm:t>
        <a:bodyPr/>
        <a:lstStyle/>
        <a:p>
          <a:r>
            <a:rPr lang="de-DE" sz="2800" dirty="0" smtClean="0">
              <a:ln>
                <a:solidFill>
                  <a:schemeClr val="bg1"/>
                </a:solidFill>
              </a:ln>
              <a:solidFill>
                <a:schemeClr val="bg1"/>
              </a:solidFill>
              <a:latin typeface="Tahoma" charset="0"/>
              <a:ea typeface="Tahoma" charset="0"/>
              <a:cs typeface="Tahoma" charset="0"/>
            </a:rPr>
            <a:t>Allgemein-medizin</a:t>
          </a:r>
          <a:endParaRPr lang="de-DE" sz="2800" dirty="0">
            <a:ln>
              <a:solidFill>
                <a:schemeClr val="bg1"/>
              </a:solidFill>
            </a:ln>
            <a:solidFill>
              <a:schemeClr val="bg1"/>
            </a:solidFill>
            <a:latin typeface="Tahoma" charset="0"/>
            <a:ea typeface="Tahoma" charset="0"/>
            <a:cs typeface="Tahoma" charset="0"/>
          </a:endParaRPr>
        </a:p>
      </dgm:t>
    </dgm:pt>
    <dgm:pt modelId="{EF1C8BFE-EB9E-48B5-8FE1-EEB6B1C4CE11}" type="parTrans" cxnId="{17F7C68D-EF44-4436-93DB-7A30B0F8284C}">
      <dgm:prSet/>
      <dgm:spPr/>
      <dgm:t>
        <a:bodyPr/>
        <a:lstStyle/>
        <a:p>
          <a:endParaRPr lang="de-DE"/>
        </a:p>
      </dgm:t>
    </dgm:pt>
    <dgm:pt modelId="{8D0060B8-99B3-4448-8738-DCAB31C23363}" type="sibTrans" cxnId="{17F7C68D-EF44-4436-93DB-7A30B0F8284C}">
      <dgm:prSet/>
      <dgm:spPr/>
      <dgm:t>
        <a:bodyPr/>
        <a:lstStyle/>
        <a:p>
          <a:endParaRPr lang="de-DE"/>
        </a:p>
      </dgm:t>
    </dgm:pt>
    <dgm:pt modelId="{322CAE8D-CFEB-493A-A3D6-CAD138D7ED2F}">
      <dgm:prSet phldrT="[Text]" custT="1"/>
      <dgm:spPr>
        <a:solidFill>
          <a:srgbClr val="9090A0">
            <a:alpha val="50000"/>
          </a:srgbClr>
        </a:solidFill>
      </dgm:spPr>
      <dgm:t>
        <a:bodyPr/>
        <a:lstStyle/>
        <a:p>
          <a:r>
            <a:rPr lang="de-DE" sz="1800" b="1" dirty="0" smtClean="0">
              <a:latin typeface="Tahoma" charset="0"/>
              <a:ea typeface="Tahoma" charset="0"/>
              <a:cs typeface="Tahoma" charset="0"/>
            </a:rPr>
            <a:t>Lehrstühle an allen Fakultäten</a:t>
          </a:r>
          <a:endParaRPr lang="de-DE" sz="1800" b="1" dirty="0">
            <a:latin typeface="Tahoma" charset="0"/>
            <a:ea typeface="Tahoma" charset="0"/>
            <a:cs typeface="Tahoma" charset="0"/>
          </a:endParaRPr>
        </a:p>
      </dgm:t>
    </dgm:pt>
    <dgm:pt modelId="{519368C5-33F9-4823-BA88-79E1F0E60B9A}" type="parTrans" cxnId="{B2DDC0CC-8F4A-416E-B656-D53F2223C821}">
      <dgm:prSet/>
      <dgm:spPr/>
      <dgm:t>
        <a:bodyPr/>
        <a:lstStyle/>
        <a:p>
          <a:endParaRPr lang="de-DE"/>
        </a:p>
      </dgm:t>
    </dgm:pt>
    <dgm:pt modelId="{6256E0D8-0187-4257-8EA0-71A5C21BAFEB}" type="sibTrans" cxnId="{B2DDC0CC-8F4A-416E-B656-D53F2223C821}">
      <dgm:prSet/>
      <dgm:spPr/>
      <dgm:t>
        <a:bodyPr/>
        <a:lstStyle/>
        <a:p>
          <a:endParaRPr lang="de-DE"/>
        </a:p>
      </dgm:t>
    </dgm:pt>
    <dgm:pt modelId="{EE401121-AD28-4C7E-B168-85FAD2EA6C3E}">
      <dgm:prSet phldrT="[Text]" custT="1"/>
      <dgm:spPr>
        <a:solidFill>
          <a:srgbClr val="9090A0">
            <a:alpha val="50000"/>
          </a:srgbClr>
        </a:solidFill>
      </dgm:spPr>
      <dgm:t>
        <a:bodyPr/>
        <a:lstStyle/>
        <a:p>
          <a:r>
            <a:rPr lang="de-DE" sz="1800" b="1" dirty="0" smtClean="0">
              <a:latin typeface="Tahoma" charset="0"/>
              <a:ea typeface="Tahoma" charset="0"/>
              <a:cs typeface="Tahoma" charset="0"/>
            </a:rPr>
            <a:t>Stipendien</a:t>
          </a:r>
          <a:endParaRPr lang="de-DE" sz="1800" b="1" dirty="0">
            <a:latin typeface="Tahoma" charset="0"/>
            <a:ea typeface="Tahoma" charset="0"/>
            <a:cs typeface="Tahoma" charset="0"/>
          </a:endParaRPr>
        </a:p>
      </dgm:t>
    </dgm:pt>
    <dgm:pt modelId="{A86E9441-A020-4658-9A49-2C14D0081122}" type="parTrans" cxnId="{2C1AE0F2-1C6A-4821-BB81-706F9E99D57F}">
      <dgm:prSet/>
      <dgm:spPr/>
      <dgm:t>
        <a:bodyPr/>
        <a:lstStyle/>
        <a:p>
          <a:endParaRPr lang="de-DE"/>
        </a:p>
      </dgm:t>
    </dgm:pt>
    <dgm:pt modelId="{DDA55AC6-0423-4E20-8FC6-F77184E81223}" type="sibTrans" cxnId="{2C1AE0F2-1C6A-4821-BB81-706F9E99D57F}">
      <dgm:prSet/>
      <dgm:spPr/>
      <dgm:t>
        <a:bodyPr/>
        <a:lstStyle/>
        <a:p>
          <a:endParaRPr lang="de-DE"/>
        </a:p>
      </dgm:t>
    </dgm:pt>
    <dgm:pt modelId="{7876945E-C6E7-4FE7-BFBE-507DBF74CDF9}">
      <dgm:prSet phldrT="[Text]" custT="1"/>
      <dgm:spPr>
        <a:solidFill>
          <a:srgbClr val="9090A0">
            <a:alpha val="50000"/>
          </a:srgbClr>
        </a:solidFill>
      </dgm:spPr>
      <dgm:t>
        <a:bodyPr/>
        <a:lstStyle/>
        <a:p>
          <a:r>
            <a:rPr lang="de-DE" sz="1800" b="1" dirty="0" smtClean="0">
              <a:latin typeface="Tahoma" charset="0"/>
              <a:ea typeface="Tahoma" charset="0"/>
              <a:cs typeface="Tahoma" charset="0"/>
            </a:rPr>
            <a:t>Förder-programme</a:t>
          </a:r>
          <a:endParaRPr lang="de-DE" sz="1800" b="1" dirty="0">
            <a:latin typeface="Tahoma" charset="0"/>
            <a:ea typeface="Tahoma" charset="0"/>
            <a:cs typeface="Tahoma" charset="0"/>
          </a:endParaRPr>
        </a:p>
      </dgm:t>
    </dgm:pt>
    <dgm:pt modelId="{880476E4-2A68-4003-83A4-D06B9CED17D5}" type="parTrans" cxnId="{5015629A-F4B5-421C-BB8A-8004DE8F02E1}">
      <dgm:prSet/>
      <dgm:spPr/>
      <dgm:t>
        <a:bodyPr/>
        <a:lstStyle/>
        <a:p>
          <a:endParaRPr lang="de-DE"/>
        </a:p>
      </dgm:t>
    </dgm:pt>
    <dgm:pt modelId="{C08DBF97-C441-429E-87B1-AE80727E45D0}" type="sibTrans" cxnId="{5015629A-F4B5-421C-BB8A-8004DE8F02E1}">
      <dgm:prSet/>
      <dgm:spPr/>
      <dgm:t>
        <a:bodyPr/>
        <a:lstStyle/>
        <a:p>
          <a:endParaRPr lang="de-DE"/>
        </a:p>
      </dgm:t>
    </dgm:pt>
    <dgm:pt modelId="{E260CC43-118B-4C50-B9BE-1032EC998E31}">
      <dgm:prSet phldrT="[Text]" custT="1"/>
      <dgm:spPr>
        <a:solidFill>
          <a:srgbClr val="9090A0">
            <a:alpha val="50000"/>
          </a:srgbClr>
        </a:solidFill>
      </dgm:spPr>
      <dgm:t>
        <a:bodyPr/>
        <a:lstStyle/>
        <a:p>
          <a:r>
            <a:rPr lang="de-DE" sz="1800" b="1" dirty="0" smtClean="0">
              <a:latin typeface="Tahoma" charset="0"/>
              <a:ea typeface="Tahoma" charset="0"/>
              <a:cs typeface="Tahoma" charset="0"/>
            </a:rPr>
            <a:t>Longitudinale </a:t>
          </a:r>
          <a:r>
            <a:rPr lang="de-DE" sz="1800" b="1" dirty="0" smtClean="0">
              <a:latin typeface="Tahoma" charset="0"/>
              <a:ea typeface="Tahoma" charset="0"/>
              <a:cs typeface="Tahoma" charset="0"/>
            </a:rPr>
            <a:t>Einbindung</a:t>
          </a:r>
          <a:endParaRPr lang="de-DE" sz="1800" b="1" dirty="0">
            <a:latin typeface="Tahoma" charset="0"/>
            <a:ea typeface="Tahoma" charset="0"/>
            <a:cs typeface="Tahoma" charset="0"/>
          </a:endParaRPr>
        </a:p>
      </dgm:t>
    </dgm:pt>
    <dgm:pt modelId="{8BE45502-99BB-420B-9AB4-9EDAC4FAD5DE}" type="parTrans" cxnId="{F72EFF8F-D7B2-4F02-BBA7-AEA7B4DD7A11}">
      <dgm:prSet/>
      <dgm:spPr/>
      <dgm:t>
        <a:bodyPr/>
        <a:lstStyle/>
        <a:p>
          <a:endParaRPr lang="de-DE"/>
        </a:p>
      </dgm:t>
    </dgm:pt>
    <dgm:pt modelId="{06EE80DB-A4F4-4970-836F-6E1DBAB79856}" type="sibTrans" cxnId="{F72EFF8F-D7B2-4F02-BBA7-AEA7B4DD7A11}">
      <dgm:prSet/>
      <dgm:spPr/>
      <dgm:t>
        <a:bodyPr/>
        <a:lstStyle/>
        <a:p>
          <a:endParaRPr lang="de-DE"/>
        </a:p>
      </dgm:t>
    </dgm:pt>
    <dgm:pt modelId="{ABF17D74-DD54-481B-A5A6-F1B42B07E1CB}" type="pres">
      <dgm:prSet presAssocID="{4B703F43-D86E-4FB7-8005-C6CBED7F9C1A}" presName="composite" presStyleCnt="0">
        <dgm:presLayoutVars>
          <dgm:chMax val="1"/>
          <dgm:dir/>
          <dgm:resizeHandles val="exact"/>
        </dgm:presLayoutVars>
      </dgm:prSet>
      <dgm:spPr/>
      <dgm:t>
        <a:bodyPr/>
        <a:lstStyle/>
        <a:p>
          <a:endParaRPr lang="de-DE"/>
        </a:p>
      </dgm:t>
    </dgm:pt>
    <dgm:pt modelId="{4D7330DA-101A-4C8B-9AD7-29F9421CE809}" type="pres">
      <dgm:prSet presAssocID="{4B703F43-D86E-4FB7-8005-C6CBED7F9C1A}" presName="radial" presStyleCnt="0">
        <dgm:presLayoutVars>
          <dgm:animLvl val="ctr"/>
        </dgm:presLayoutVars>
      </dgm:prSet>
      <dgm:spPr/>
    </dgm:pt>
    <dgm:pt modelId="{9054AB8B-65D7-49EB-8142-5B9D476BD71A}" type="pres">
      <dgm:prSet presAssocID="{6236D5B9-EA5A-4961-A6EE-D2D6D441B99F}" presName="centerShape" presStyleLbl="vennNode1" presStyleIdx="0" presStyleCnt="5" custScaleX="118823" custScaleY="119631" custLinFactNeighborX="-1971" custLinFactNeighborY="-1971"/>
      <dgm:spPr/>
      <dgm:t>
        <a:bodyPr/>
        <a:lstStyle/>
        <a:p>
          <a:endParaRPr lang="de-DE"/>
        </a:p>
      </dgm:t>
    </dgm:pt>
    <dgm:pt modelId="{DEA4D3E2-8CC8-4731-B501-3D596790C28F}" type="pres">
      <dgm:prSet presAssocID="{322CAE8D-CFEB-493A-A3D6-CAD138D7ED2F}" presName="node" presStyleLbl="vennNode1" presStyleIdx="1" presStyleCnt="5" custScaleX="141153" custScaleY="137055" custRadScaleRad="107390" custRadScaleInc="-4525">
        <dgm:presLayoutVars>
          <dgm:bulletEnabled val="1"/>
        </dgm:presLayoutVars>
      </dgm:prSet>
      <dgm:spPr/>
      <dgm:t>
        <a:bodyPr/>
        <a:lstStyle/>
        <a:p>
          <a:endParaRPr lang="de-DE"/>
        </a:p>
      </dgm:t>
    </dgm:pt>
    <dgm:pt modelId="{3A35B951-32DF-4D8D-A2BF-8029049208CE}" type="pres">
      <dgm:prSet presAssocID="{EE401121-AD28-4C7E-B168-85FAD2EA6C3E}" presName="node" presStyleLbl="vennNode1" presStyleIdx="2" presStyleCnt="5" custScaleX="154799" custScaleY="139926" custRadScaleRad="112140" custRadScaleInc="-2983">
        <dgm:presLayoutVars>
          <dgm:bulletEnabled val="1"/>
        </dgm:presLayoutVars>
      </dgm:prSet>
      <dgm:spPr/>
      <dgm:t>
        <a:bodyPr/>
        <a:lstStyle/>
        <a:p>
          <a:endParaRPr lang="de-DE"/>
        </a:p>
      </dgm:t>
    </dgm:pt>
    <dgm:pt modelId="{09B9F871-5D3C-4A49-8B7D-754C7D359C43}" type="pres">
      <dgm:prSet presAssocID="{7876945E-C6E7-4FE7-BFBE-507DBF74CDF9}" presName="node" presStyleLbl="vennNode1" presStyleIdx="3" presStyleCnt="5" custScaleX="152508" custScaleY="132964" custRadScaleRad="101025" custRadScaleInc="-1267">
        <dgm:presLayoutVars>
          <dgm:bulletEnabled val="1"/>
        </dgm:presLayoutVars>
      </dgm:prSet>
      <dgm:spPr/>
      <dgm:t>
        <a:bodyPr/>
        <a:lstStyle/>
        <a:p>
          <a:endParaRPr lang="de-DE"/>
        </a:p>
      </dgm:t>
    </dgm:pt>
    <dgm:pt modelId="{3E57A2F5-C49C-4329-BCB8-AD251958E7DC}" type="pres">
      <dgm:prSet presAssocID="{E260CC43-118B-4C50-B9BE-1032EC998E31}" presName="node" presStyleLbl="vennNode1" presStyleIdx="4" presStyleCnt="5" custScaleX="161060" custScaleY="144170" custRadScaleRad="113755" custRadScaleInc="439">
        <dgm:presLayoutVars>
          <dgm:bulletEnabled val="1"/>
        </dgm:presLayoutVars>
      </dgm:prSet>
      <dgm:spPr/>
      <dgm:t>
        <a:bodyPr/>
        <a:lstStyle/>
        <a:p>
          <a:endParaRPr lang="de-DE"/>
        </a:p>
      </dgm:t>
    </dgm:pt>
  </dgm:ptLst>
  <dgm:cxnLst>
    <dgm:cxn modelId="{5015629A-F4B5-421C-BB8A-8004DE8F02E1}" srcId="{6236D5B9-EA5A-4961-A6EE-D2D6D441B99F}" destId="{7876945E-C6E7-4FE7-BFBE-507DBF74CDF9}" srcOrd="2" destOrd="0" parTransId="{880476E4-2A68-4003-83A4-D06B9CED17D5}" sibTransId="{C08DBF97-C441-429E-87B1-AE80727E45D0}"/>
    <dgm:cxn modelId="{6A0EA432-073E-4537-8F9C-379F8476A867}" type="presOf" srcId="{7876945E-C6E7-4FE7-BFBE-507DBF74CDF9}" destId="{09B9F871-5D3C-4A49-8B7D-754C7D359C43}" srcOrd="0" destOrd="0" presId="urn:microsoft.com/office/officeart/2005/8/layout/radial3"/>
    <dgm:cxn modelId="{E9BBF065-DEE8-44FD-895D-1C98030617EF}" type="presOf" srcId="{EE401121-AD28-4C7E-B168-85FAD2EA6C3E}" destId="{3A35B951-32DF-4D8D-A2BF-8029049208CE}" srcOrd="0" destOrd="0" presId="urn:microsoft.com/office/officeart/2005/8/layout/radial3"/>
    <dgm:cxn modelId="{B2DDC0CC-8F4A-416E-B656-D53F2223C821}" srcId="{6236D5B9-EA5A-4961-A6EE-D2D6D441B99F}" destId="{322CAE8D-CFEB-493A-A3D6-CAD138D7ED2F}" srcOrd="0" destOrd="0" parTransId="{519368C5-33F9-4823-BA88-79E1F0E60B9A}" sibTransId="{6256E0D8-0187-4257-8EA0-71A5C21BAFEB}"/>
    <dgm:cxn modelId="{E168EABF-08C1-4C5B-8F56-A5A481843AB3}" type="presOf" srcId="{4B703F43-D86E-4FB7-8005-C6CBED7F9C1A}" destId="{ABF17D74-DD54-481B-A5A6-F1B42B07E1CB}" srcOrd="0" destOrd="0" presId="urn:microsoft.com/office/officeart/2005/8/layout/radial3"/>
    <dgm:cxn modelId="{2C1AE0F2-1C6A-4821-BB81-706F9E99D57F}" srcId="{6236D5B9-EA5A-4961-A6EE-D2D6D441B99F}" destId="{EE401121-AD28-4C7E-B168-85FAD2EA6C3E}" srcOrd="1" destOrd="0" parTransId="{A86E9441-A020-4658-9A49-2C14D0081122}" sibTransId="{DDA55AC6-0423-4E20-8FC6-F77184E81223}"/>
    <dgm:cxn modelId="{F2CC6C48-C01E-4639-9612-5D233BA708A3}" type="presOf" srcId="{E260CC43-118B-4C50-B9BE-1032EC998E31}" destId="{3E57A2F5-C49C-4329-BCB8-AD251958E7DC}" srcOrd="0" destOrd="0" presId="urn:microsoft.com/office/officeart/2005/8/layout/radial3"/>
    <dgm:cxn modelId="{17F7C68D-EF44-4436-93DB-7A30B0F8284C}" srcId="{4B703F43-D86E-4FB7-8005-C6CBED7F9C1A}" destId="{6236D5B9-EA5A-4961-A6EE-D2D6D441B99F}" srcOrd="0" destOrd="0" parTransId="{EF1C8BFE-EB9E-48B5-8FE1-EEB6B1C4CE11}" sibTransId="{8D0060B8-99B3-4448-8738-DCAB31C23363}"/>
    <dgm:cxn modelId="{F72EFF8F-D7B2-4F02-BBA7-AEA7B4DD7A11}" srcId="{6236D5B9-EA5A-4961-A6EE-D2D6D441B99F}" destId="{E260CC43-118B-4C50-B9BE-1032EC998E31}" srcOrd="3" destOrd="0" parTransId="{8BE45502-99BB-420B-9AB4-9EDAC4FAD5DE}" sibTransId="{06EE80DB-A4F4-4970-836F-6E1DBAB79856}"/>
    <dgm:cxn modelId="{3B3D97DF-DA0A-4825-8635-6138D50664A8}" type="presOf" srcId="{6236D5B9-EA5A-4961-A6EE-D2D6D441B99F}" destId="{9054AB8B-65D7-49EB-8142-5B9D476BD71A}" srcOrd="0" destOrd="0" presId="urn:microsoft.com/office/officeart/2005/8/layout/radial3"/>
    <dgm:cxn modelId="{71613C4C-17BE-4C3F-903E-63B339169418}" type="presOf" srcId="{322CAE8D-CFEB-493A-A3D6-CAD138D7ED2F}" destId="{DEA4D3E2-8CC8-4731-B501-3D596790C28F}" srcOrd="0" destOrd="0" presId="urn:microsoft.com/office/officeart/2005/8/layout/radial3"/>
    <dgm:cxn modelId="{809AF740-AE1A-49D4-A5FC-086A550300D1}" type="presParOf" srcId="{ABF17D74-DD54-481B-A5A6-F1B42B07E1CB}" destId="{4D7330DA-101A-4C8B-9AD7-29F9421CE809}" srcOrd="0" destOrd="0" presId="urn:microsoft.com/office/officeart/2005/8/layout/radial3"/>
    <dgm:cxn modelId="{89633BA1-4F95-450A-BBE7-15B9F90D9365}" type="presParOf" srcId="{4D7330DA-101A-4C8B-9AD7-29F9421CE809}" destId="{9054AB8B-65D7-49EB-8142-5B9D476BD71A}" srcOrd="0" destOrd="0" presId="urn:microsoft.com/office/officeart/2005/8/layout/radial3"/>
    <dgm:cxn modelId="{E17B33EB-A3A3-4216-8DF9-513F180C08FA}" type="presParOf" srcId="{4D7330DA-101A-4C8B-9AD7-29F9421CE809}" destId="{DEA4D3E2-8CC8-4731-B501-3D596790C28F}" srcOrd="1" destOrd="0" presId="urn:microsoft.com/office/officeart/2005/8/layout/radial3"/>
    <dgm:cxn modelId="{BBD919C9-807F-4BC3-973E-382349E667A1}" type="presParOf" srcId="{4D7330DA-101A-4C8B-9AD7-29F9421CE809}" destId="{3A35B951-32DF-4D8D-A2BF-8029049208CE}" srcOrd="2" destOrd="0" presId="urn:microsoft.com/office/officeart/2005/8/layout/radial3"/>
    <dgm:cxn modelId="{267FF498-1949-4D24-9531-8BFD3EEE79E9}" type="presParOf" srcId="{4D7330DA-101A-4C8B-9AD7-29F9421CE809}" destId="{09B9F871-5D3C-4A49-8B7D-754C7D359C43}" srcOrd="3" destOrd="0" presId="urn:microsoft.com/office/officeart/2005/8/layout/radial3"/>
    <dgm:cxn modelId="{FD41D29A-57EA-4DCE-A8A7-98F2536369D3}" type="presParOf" srcId="{4D7330DA-101A-4C8B-9AD7-29F9421CE809}" destId="{3E57A2F5-C49C-4329-BCB8-AD251958E7DC}"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8C7D9CF-907E-4575-8DE2-F990A9F6C75C}"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de-DE"/>
        </a:p>
      </dgm:t>
    </dgm:pt>
    <dgm:pt modelId="{7182D7D0-712B-4D00-9B66-73BF7F6EE6B2}">
      <dgm:prSet phldrT="[Text]"/>
      <dgm:spPr>
        <a:solidFill>
          <a:srgbClr val="AE2957"/>
        </a:solidFill>
      </dgm:spPr>
      <dgm:t>
        <a:bodyPr/>
        <a:lstStyle/>
        <a:p>
          <a:r>
            <a:rPr lang="de-DE" dirty="0" smtClean="0">
              <a:latin typeface="Tahoma" charset="0"/>
              <a:ea typeface="Tahoma" charset="0"/>
              <a:cs typeface="Tahoma" charset="0"/>
            </a:rPr>
            <a:t>Pflichtquartal Allgemeinmedizin</a:t>
          </a:r>
          <a:endParaRPr lang="de-DE" dirty="0">
            <a:latin typeface="Tahoma" charset="0"/>
            <a:ea typeface="Tahoma" charset="0"/>
            <a:cs typeface="Tahoma" charset="0"/>
          </a:endParaRPr>
        </a:p>
      </dgm:t>
    </dgm:pt>
    <dgm:pt modelId="{209DCA08-69EB-4198-B82C-71325E240AEB}" type="parTrans" cxnId="{47693747-20D7-4AD3-B98D-AC1FF13DE82F}">
      <dgm:prSet/>
      <dgm:spPr/>
      <dgm:t>
        <a:bodyPr/>
        <a:lstStyle/>
        <a:p>
          <a:endParaRPr lang="de-DE"/>
        </a:p>
      </dgm:t>
    </dgm:pt>
    <dgm:pt modelId="{CDE71304-4B0D-4F58-826C-EFE42626956E}" type="sibTrans" cxnId="{47693747-20D7-4AD3-B98D-AC1FF13DE82F}">
      <dgm:prSet/>
      <dgm:spPr/>
      <dgm:t>
        <a:bodyPr/>
        <a:lstStyle/>
        <a:p>
          <a:endParaRPr lang="de-DE"/>
        </a:p>
      </dgm:t>
    </dgm:pt>
    <dgm:pt modelId="{4D9D677E-B2BA-4F8C-99A1-D45DC90286F3}">
      <dgm:prSet phldrT="[Text]"/>
      <dgm:spPr>
        <a:ln>
          <a:solidFill>
            <a:srgbClr val="A7A7A7"/>
          </a:solidFill>
        </a:ln>
      </dgm:spPr>
      <dgm:t>
        <a:bodyPr/>
        <a:lstStyle/>
        <a:p>
          <a:r>
            <a:rPr lang="de-DE" dirty="0" smtClean="0">
              <a:latin typeface="Tahoma" charset="0"/>
              <a:ea typeface="Tahoma" charset="0"/>
              <a:cs typeface="Tahoma" charset="0"/>
            </a:rPr>
            <a:t>Die Annahme, dass Verpflichtung mehr Studierende für die Allgemeinmedizin begeistern würde, wurde bereits widerlegt.</a:t>
          </a:r>
          <a:endParaRPr lang="de-DE" dirty="0">
            <a:latin typeface="Tahoma" charset="0"/>
            <a:ea typeface="Tahoma" charset="0"/>
            <a:cs typeface="Tahoma" charset="0"/>
          </a:endParaRPr>
        </a:p>
      </dgm:t>
    </dgm:pt>
    <dgm:pt modelId="{ED27AB8C-6461-4A51-818C-C0B0530BE9B1}" type="parTrans" cxnId="{A1F29607-6B98-4B12-9480-D538E1B0156D}">
      <dgm:prSet/>
      <dgm:spPr>
        <a:ln>
          <a:solidFill>
            <a:srgbClr val="A7A7A7"/>
          </a:solidFill>
        </a:ln>
      </dgm:spPr>
      <dgm:t>
        <a:bodyPr/>
        <a:lstStyle/>
        <a:p>
          <a:endParaRPr lang="de-DE"/>
        </a:p>
      </dgm:t>
    </dgm:pt>
    <dgm:pt modelId="{3AD282C6-2722-4586-ABA0-86739AB81603}" type="sibTrans" cxnId="{A1F29607-6B98-4B12-9480-D538E1B0156D}">
      <dgm:prSet/>
      <dgm:spPr/>
      <dgm:t>
        <a:bodyPr/>
        <a:lstStyle/>
        <a:p>
          <a:endParaRPr lang="de-DE"/>
        </a:p>
      </dgm:t>
    </dgm:pt>
    <dgm:pt modelId="{A679D7AD-466B-478C-89D1-9FAD8DAE0E47}">
      <dgm:prSet phldrT="[Text]"/>
      <dgm:spPr>
        <a:ln>
          <a:solidFill>
            <a:srgbClr val="A7A7A7"/>
          </a:solidFill>
        </a:ln>
      </dgm:spPr>
      <dgm:t>
        <a:bodyPr/>
        <a:lstStyle/>
        <a:p>
          <a:r>
            <a:rPr lang="de-DE" dirty="0" smtClean="0">
              <a:latin typeface="Tahoma" charset="0"/>
              <a:ea typeface="Tahoma" charset="0"/>
              <a:cs typeface="Tahoma" charset="0"/>
            </a:rPr>
            <a:t>Wir fordern qualitative Anreize für die Allgemeinmedizin, auch im PJ. </a:t>
          </a:r>
          <a:endParaRPr lang="de-DE" dirty="0">
            <a:latin typeface="Tahoma" charset="0"/>
            <a:ea typeface="Tahoma" charset="0"/>
            <a:cs typeface="Tahoma" charset="0"/>
          </a:endParaRPr>
        </a:p>
      </dgm:t>
    </dgm:pt>
    <dgm:pt modelId="{9A67054F-4ABF-4C2B-B18F-195C7178AFBA}" type="parTrans" cxnId="{B732E984-B31A-4EE5-9B0E-2967A158FD1B}">
      <dgm:prSet/>
      <dgm:spPr>
        <a:ln>
          <a:solidFill>
            <a:srgbClr val="A7A7A7"/>
          </a:solidFill>
        </a:ln>
      </dgm:spPr>
      <dgm:t>
        <a:bodyPr/>
        <a:lstStyle/>
        <a:p>
          <a:endParaRPr lang="de-DE"/>
        </a:p>
      </dgm:t>
    </dgm:pt>
    <dgm:pt modelId="{D79FC832-771B-4CA6-8208-42E1988B271A}" type="sibTrans" cxnId="{B732E984-B31A-4EE5-9B0E-2967A158FD1B}">
      <dgm:prSet/>
      <dgm:spPr/>
      <dgm:t>
        <a:bodyPr/>
        <a:lstStyle/>
        <a:p>
          <a:endParaRPr lang="de-DE"/>
        </a:p>
      </dgm:t>
    </dgm:pt>
    <dgm:pt modelId="{7F16D751-6A73-49D5-9C50-67FA2B8747D3}">
      <dgm:prSet phldrT="[Text]"/>
      <dgm:spPr>
        <a:solidFill>
          <a:srgbClr val="AE2957">
            <a:alpha val="80000"/>
          </a:srgbClr>
        </a:solidFill>
      </dgm:spPr>
      <dgm:t>
        <a:bodyPr/>
        <a:lstStyle/>
        <a:p>
          <a:r>
            <a:rPr lang="de-DE" dirty="0" smtClean="0">
              <a:latin typeface="Tahoma" charset="0"/>
              <a:ea typeface="Tahoma" charset="0"/>
              <a:cs typeface="Tahoma" charset="0"/>
            </a:rPr>
            <a:t>Landarztquote</a:t>
          </a:r>
          <a:endParaRPr lang="de-DE" dirty="0">
            <a:latin typeface="Tahoma" charset="0"/>
            <a:ea typeface="Tahoma" charset="0"/>
            <a:cs typeface="Tahoma" charset="0"/>
          </a:endParaRPr>
        </a:p>
      </dgm:t>
    </dgm:pt>
    <dgm:pt modelId="{C2B490EF-64DD-47A7-BE1B-AD8B1FA55C10}" type="parTrans" cxnId="{2C358786-F3D0-47C6-80F4-B937CAE7616F}">
      <dgm:prSet/>
      <dgm:spPr/>
      <dgm:t>
        <a:bodyPr/>
        <a:lstStyle/>
        <a:p>
          <a:endParaRPr lang="de-DE"/>
        </a:p>
      </dgm:t>
    </dgm:pt>
    <dgm:pt modelId="{69F5CACF-1882-4AD0-BB25-5E0E8DF84AE7}" type="sibTrans" cxnId="{2C358786-F3D0-47C6-80F4-B937CAE7616F}">
      <dgm:prSet/>
      <dgm:spPr/>
      <dgm:t>
        <a:bodyPr/>
        <a:lstStyle/>
        <a:p>
          <a:endParaRPr lang="de-DE"/>
        </a:p>
      </dgm:t>
    </dgm:pt>
    <dgm:pt modelId="{7945EDC3-B267-420B-AE7C-27BDF034DCE0}">
      <dgm:prSet phldrT="[Text]"/>
      <dgm:spPr>
        <a:ln>
          <a:solidFill>
            <a:srgbClr val="A7A7A7"/>
          </a:solidFill>
        </a:ln>
      </dgm:spPr>
      <dgm:t>
        <a:bodyPr/>
        <a:lstStyle/>
        <a:p>
          <a:r>
            <a:rPr lang="de-DE" dirty="0" smtClean="0">
              <a:latin typeface="Tahoma" charset="0"/>
              <a:ea typeface="Tahoma" charset="0"/>
              <a:cs typeface="Tahoma" charset="0"/>
            </a:rPr>
            <a:t>Die Landarztquote stellt eine völlig unflexible Stellschraube dar. </a:t>
          </a:r>
          <a:endParaRPr lang="de-DE" dirty="0">
            <a:latin typeface="Tahoma" charset="0"/>
            <a:ea typeface="Tahoma" charset="0"/>
            <a:cs typeface="Tahoma" charset="0"/>
          </a:endParaRPr>
        </a:p>
      </dgm:t>
    </dgm:pt>
    <dgm:pt modelId="{9BEE8EB4-D756-46E2-A347-6D6FEB6D2791}" type="parTrans" cxnId="{A8620EEE-92E0-4D57-8745-224F9CC5E57F}">
      <dgm:prSet/>
      <dgm:spPr>
        <a:solidFill>
          <a:srgbClr val="AE2957"/>
        </a:solidFill>
        <a:ln>
          <a:solidFill>
            <a:srgbClr val="A7A7A7"/>
          </a:solidFill>
        </a:ln>
      </dgm:spPr>
      <dgm:t>
        <a:bodyPr/>
        <a:lstStyle/>
        <a:p>
          <a:endParaRPr lang="de-DE"/>
        </a:p>
      </dgm:t>
    </dgm:pt>
    <dgm:pt modelId="{4A623E50-D69B-4C81-8609-320FA9E4C438}" type="sibTrans" cxnId="{A8620EEE-92E0-4D57-8745-224F9CC5E57F}">
      <dgm:prSet/>
      <dgm:spPr/>
      <dgm:t>
        <a:bodyPr/>
        <a:lstStyle/>
        <a:p>
          <a:endParaRPr lang="de-DE"/>
        </a:p>
      </dgm:t>
    </dgm:pt>
    <dgm:pt modelId="{65DC9FF3-AE9D-4013-92B6-16F6FF11335B}">
      <dgm:prSet phldrT="[Text]"/>
      <dgm:spPr>
        <a:ln>
          <a:solidFill>
            <a:srgbClr val="A7A7A7"/>
          </a:solidFill>
        </a:ln>
      </dgm:spPr>
      <dgm:t>
        <a:bodyPr/>
        <a:lstStyle/>
        <a:p>
          <a:r>
            <a:rPr lang="de-DE" dirty="0" smtClean="0">
              <a:latin typeface="Tahoma" charset="0"/>
              <a:ea typeface="Tahoma" charset="0"/>
              <a:cs typeface="Tahoma" charset="0"/>
            </a:rPr>
            <a:t>Arbeits- und Weiterbildungs-bedingungen müssen unbedingt verbessert werden!</a:t>
          </a:r>
          <a:endParaRPr lang="de-DE" dirty="0">
            <a:latin typeface="Tahoma" charset="0"/>
            <a:ea typeface="Tahoma" charset="0"/>
            <a:cs typeface="Tahoma" charset="0"/>
          </a:endParaRPr>
        </a:p>
      </dgm:t>
    </dgm:pt>
    <dgm:pt modelId="{AA2B6CB9-7329-44B9-88D8-79FE52F97D21}" type="parTrans" cxnId="{250414A9-5BD3-428E-9476-781F34FCCDC1}">
      <dgm:prSet/>
      <dgm:spPr>
        <a:ln>
          <a:solidFill>
            <a:srgbClr val="A7A7A7"/>
          </a:solidFill>
        </a:ln>
      </dgm:spPr>
      <dgm:t>
        <a:bodyPr/>
        <a:lstStyle/>
        <a:p>
          <a:endParaRPr lang="de-DE"/>
        </a:p>
      </dgm:t>
    </dgm:pt>
    <dgm:pt modelId="{6D46C344-5AAB-475B-B8CD-D13EF8CBF45A}" type="sibTrans" cxnId="{250414A9-5BD3-428E-9476-781F34FCCDC1}">
      <dgm:prSet/>
      <dgm:spPr/>
      <dgm:t>
        <a:bodyPr/>
        <a:lstStyle/>
        <a:p>
          <a:endParaRPr lang="de-DE"/>
        </a:p>
      </dgm:t>
    </dgm:pt>
    <dgm:pt modelId="{06BD243E-FB49-4FE7-9F34-1B06DDEBDA8A}">
      <dgm:prSet phldrT="[Text]"/>
      <dgm:spPr>
        <a:solidFill>
          <a:srgbClr val="AE2957">
            <a:alpha val="70000"/>
          </a:srgbClr>
        </a:solidFill>
        <a:ln>
          <a:noFill/>
        </a:ln>
      </dgm:spPr>
      <dgm:t>
        <a:bodyPr/>
        <a:lstStyle/>
        <a:p>
          <a:r>
            <a:rPr lang="de-DE" dirty="0" smtClean="0">
              <a:latin typeface="Tahoma" charset="0"/>
              <a:ea typeface="Tahoma" charset="0"/>
              <a:cs typeface="Tahoma" charset="0"/>
            </a:rPr>
            <a:t>Kapazitätsausweitung</a:t>
          </a:r>
          <a:endParaRPr lang="de-DE" dirty="0">
            <a:latin typeface="Tahoma" charset="0"/>
            <a:ea typeface="Tahoma" charset="0"/>
            <a:cs typeface="Tahoma" charset="0"/>
          </a:endParaRPr>
        </a:p>
      </dgm:t>
    </dgm:pt>
    <dgm:pt modelId="{F8E264D0-EF6D-458A-8EEC-B6E06E651199}" type="parTrans" cxnId="{C9D12FB0-920B-4E07-8E13-FA383A6F116C}">
      <dgm:prSet/>
      <dgm:spPr/>
      <dgm:t>
        <a:bodyPr/>
        <a:lstStyle/>
        <a:p>
          <a:endParaRPr lang="de-DE"/>
        </a:p>
      </dgm:t>
    </dgm:pt>
    <dgm:pt modelId="{8A7D8A59-5B20-47D3-B8D5-9A1A5039C165}" type="sibTrans" cxnId="{C9D12FB0-920B-4E07-8E13-FA383A6F116C}">
      <dgm:prSet/>
      <dgm:spPr/>
      <dgm:t>
        <a:bodyPr/>
        <a:lstStyle/>
        <a:p>
          <a:endParaRPr lang="de-DE"/>
        </a:p>
      </dgm:t>
    </dgm:pt>
    <dgm:pt modelId="{00F7A639-300A-4F71-B83D-A93D891DC26C}">
      <dgm:prSet phldrT="[Text]"/>
      <dgm:spPr>
        <a:ln>
          <a:solidFill>
            <a:srgbClr val="A7A7A7"/>
          </a:solidFill>
        </a:ln>
      </dgm:spPr>
      <dgm:t>
        <a:bodyPr/>
        <a:lstStyle/>
        <a:p>
          <a:r>
            <a:rPr lang="de-DE" dirty="0" smtClean="0">
              <a:latin typeface="Tahoma" charset="0"/>
              <a:ea typeface="Tahoma" charset="0"/>
              <a:cs typeface="Tahoma" charset="0"/>
            </a:rPr>
            <a:t>In Deutschland herrscht ein Verteilungsproblem der Ärzte. Diesem kann nicht durch noch mehr Studierende begegnet werden.</a:t>
          </a:r>
          <a:endParaRPr lang="de-DE" dirty="0">
            <a:latin typeface="Tahoma" charset="0"/>
            <a:ea typeface="Tahoma" charset="0"/>
            <a:cs typeface="Tahoma" charset="0"/>
          </a:endParaRPr>
        </a:p>
      </dgm:t>
    </dgm:pt>
    <dgm:pt modelId="{0EF87F76-579D-434F-9107-31F256E9BFBE}" type="parTrans" cxnId="{10C53DF5-6FC0-4AF3-974A-AED7C63CD651}">
      <dgm:prSet/>
      <dgm:spPr>
        <a:ln>
          <a:solidFill>
            <a:srgbClr val="A7A7A7"/>
          </a:solidFill>
        </a:ln>
      </dgm:spPr>
      <dgm:t>
        <a:bodyPr/>
        <a:lstStyle/>
        <a:p>
          <a:endParaRPr lang="de-DE"/>
        </a:p>
      </dgm:t>
    </dgm:pt>
    <dgm:pt modelId="{0822C1A9-4C52-42B0-B7EC-CBC42D32BAB9}" type="sibTrans" cxnId="{10C53DF5-6FC0-4AF3-974A-AED7C63CD651}">
      <dgm:prSet/>
      <dgm:spPr/>
      <dgm:t>
        <a:bodyPr/>
        <a:lstStyle/>
        <a:p>
          <a:endParaRPr lang="de-DE"/>
        </a:p>
      </dgm:t>
    </dgm:pt>
    <dgm:pt modelId="{C295FF18-0CA0-4BDF-ABD3-A8F25E679B84}">
      <dgm:prSet phldrT="[Text]"/>
      <dgm:spPr>
        <a:ln>
          <a:solidFill>
            <a:srgbClr val="A7A7A7"/>
          </a:solidFill>
        </a:ln>
      </dgm:spPr>
      <dgm:t>
        <a:bodyPr/>
        <a:lstStyle/>
        <a:p>
          <a:r>
            <a:rPr lang="de-DE" dirty="0" smtClean="0">
              <a:latin typeface="Tahoma" charset="0"/>
              <a:ea typeface="Tahoma" charset="0"/>
              <a:cs typeface="Tahoma" charset="0"/>
            </a:rPr>
            <a:t>Es ist zu befürchten, dass durch höhere Studierendenzahlen die Qualität der Lehre sinkt.</a:t>
          </a:r>
          <a:endParaRPr lang="de-DE" dirty="0">
            <a:latin typeface="Tahoma" charset="0"/>
            <a:ea typeface="Tahoma" charset="0"/>
            <a:cs typeface="Tahoma" charset="0"/>
          </a:endParaRPr>
        </a:p>
      </dgm:t>
    </dgm:pt>
    <dgm:pt modelId="{2307DFC1-14A5-4525-9C0A-3820BE7C3E71}" type="parTrans" cxnId="{9B988EA7-CA80-463E-A74F-DECC2BEF458C}">
      <dgm:prSet/>
      <dgm:spPr>
        <a:ln>
          <a:solidFill>
            <a:srgbClr val="A7A7A7"/>
          </a:solidFill>
        </a:ln>
      </dgm:spPr>
      <dgm:t>
        <a:bodyPr/>
        <a:lstStyle/>
        <a:p>
          <a:endParaRPr lang="de-DE"/>
        </a:p>
      </dgm:t>
    </dgm:pt>
    <dgm:pt modelId="{DBD5EC19-0B63-4347-9BE4-288A67FEFFB7}" type="sibTrans" cxnId="{9B988EA7-CA80-463E-A74F-DECC2BEF458C}">
      <dgm:prSet/>
      <dgm:spPr/>
      <dgm:t>
        <a:bodyPr/>
        <a:lstStyle/>
        <a:p>
          <a:endParaRPr lang="de-DE"/>
        </a:p>
      </dgm:t>
    </dgm:pt>
    <dgm:pt modelId="{6F9E6679-43F1-4EC9-A322-185EC42741BA}" type="pres">
      <dgm:prSet presAssocID="{68C7D9CF-907E-4575-8DE2-F990A9F6C75C}" presName="diagram" presStyleCnt="0">
        <dgm:presLayoutVars>
          <dgm:chPref val="1"/>
          <dgm:dir/>
          <dgm:animOne val="branch"/>
          <dgm:animLvl val="lvl"/>
          <dgm:resizeHandles/>
        </dgm:presLayoutVars>
      </dgm:prSet>
      <dgm:spPr/>
      <dgm:t>
        <a:bodyPr/>
        <a:lstStyle/>
        <a:p>
          <a:endParaRPr lang="de-DE"/>
        </a:p>
      </dgm:t>
    </dgm:pt>
    <dgm:pt modelId="{509AA88E-D55C-4B05-8BDF-9CF01F68965F}" type="pres">
      <dgm:prSet presAssocID="{7182D7D0-712B-4D00-9B66-73BF7F6EE6B2}" presName="root" presStyleCnt="0"/>
      <dgm:spPr/>
    </dgm:pt>
    <dgm:pt modelId="{92648C57-69CA-4CDA-ABF5-04DC4EA182BF}" type="pres">
      <dgm:prSet presAssocID="{7182D7D0-712B-4D00-9B66-73BF7F6EE6B2}" presName="rootComposite" presStyleCnt="0"/>
      <dgm:spPr/>
    </dgm:pt>
    <dgm:pt modelId="{E31BF9EE-C7EC-4455-B836-3DA7FE46695E}" type="pres">
      <dgm:prSet presAssocID="{7182D7D0-712B-4D00-9B66-73BF7F6EE6B2}" presName="rootText" presStyleLbl="node1" presStyleIdx="0" presStyleCnt="3"/>
      <dgm:spPr/>
      <dgm:t>
        <a:bodyPr/>
        <a:lstStyle/>
        <a:p>
          <a:endParaRPr lang="de-DE"/>
        </a:p>
      </dgm:t>
    </dgm:pt>
    <dgm:pt modelId="{4ABA1FF5-BEEA-4D19-8269-BEC88A88BD11}" type="pres">
      <dgm:prSet presAssocID="{7182D7D0-712B-4D00-9B66-73BF7F6EE6B2}" presName="rootConnector" presStyleLbl="node1" presStyleIdx="0" presStyleCnt="3"/>
      <dgm:spPr/>
      <dgm:t>
        <a:bodyPr/>
        <a:lstStyle/>
        <a:p>
          <a:endParaRPr lang="de-DE"/>
        </a:p>
      </dgm:t>
    </dgm:pt>
    <dgm:pt modelId="{F4378313-3D64-4E3F-8F6F-460BFFEB717F}" type="pres">
      <dgm:prSet presAssocID="{7182D7D0-712B-4D00-9B66-73BF7F6EE6B2}" presName="childShape" presStyleCnt="0"/>
      <dgm:spPr/>
    </dgm:pt>
    <dgm:pt modelId="{19536704-BEDE-443E-A1A3-1BB8135D2130}" type="pres">
      <dgm:prSet presAssocID="{ED27AB8C-6461-4A51-818C-C0B0530BE9B1}" presName="Name13" presStyleLbl="parChTrans1D2" presStyleIdx="0" presStyleCnt="6"/>
      <dgm:spPr/>
      <dgm:t>
        <a:bodyPr/>
        <a:lstStyle/>
        <a:p>
          <a:endParaRPr lang="de-DE"/>
        </a:p>
      </dgm:t>
    </dgm:pt>
    <dgm:pt modelId="{57B36F21-875E-4CCC-9C7D-3F088E2D905F}" type="pres">
      <dgm:prSet presAssocID="{4D9D677E-B2BA-4F8C-99A1-D45DC90286F3}" presName="childText" presStyleLbl="bgAcc1" presStyleIdx="0" presStyleCnt="6">
        <dgm:presLayoutVars>
          <dgm:bulletEnabled val="1"/>
        </dgm:presLayoutVars>
      </dgm:prSet>
      <dgm:spPr/>
      <dgm:t>
        <a:bodyPr/>
        <a:lstStyle/>
        <a:p>
          <a:endParaRPr lang="de-DE"/>
        </a:p>
      </dgm:t>
    </dgm:pt>
    <dgm:pt modelId="{8DFF9C73-A01D-4342-B056-859493D06D83}" type="pres">
      <dgm:prSet presAssocID="{9A67054F-4ABF-4C2B-B18F-195C7178AFBA}" presName="Name13" presStyleLbl="parChTrans1D2" presStyleIdx="1" presStyleCnt="6"/>
      <dgm:spPr/>
      <dgm:t>
        <a:bodyPr/>
        <a:lstStyle/>
        <a:p>
          <a:endParaRPr lang="de-DE"/>
        </a:p>
      </dgm:t>
    </dgm:pt>
    <dgm:pt modelId="{7440802D-F53A-41E5-80E1-CE398CEA7530}" type="pres">
      <dgm:prSet presAssocID="{A679D7AD-466B-478C-89D1-9FAD8DAE0E47}" presName="childText" presStyleLbl="bgAcc1" presStyleIdx="1" presStyleCnt="6">
        <dgm:presLayoutVars>
          <dgm:bulletEnabled val="1"/>
        </dgm:presLayoutVars>
      </dgm:prSet>
      <dgm:spPr/>
      <dgm:t>
        <a:bodyPr/>
        <a:lstStyle/>
        <a:p>
          <a:endParaRPr lang="de-DE"/>
        </a:p>
      </dgm:t>
    </dgm:pt>
    <dgm:pt modelId="{51B38BCC-1FF6-4F72-B305-9C2BEC560DC2}" type="pres">
      <dgm:prSet presAssocID="{7F16D751-6A73-49D5-9C50-67FA2B8747D3}" presName="root" presStyleCnt="0"/>
      <dgm:spPr/>
    </dgm:pt>
    <dgm:pt modelId="{E868D50B-DBBA-47C7-9061-6F9C5752C259}" type="pres">
      <dgm:prSet presAssocID="{7F16D751-6A73-49D5-9C50-67FA2B8747D3}" presName="rootComposite" presStyleCnt="0"/>
      <dgm:spPr/>
    </dgm:pt>
    <dgm:pt modelId="{B9FA5960-7BB4-4748-894B-525BFE31F5FC}" type="pres">
      <dgm:prSet presAssocID="{7F16D751-6A73-49D5-9C50-67FA2B8747D3}" presName="rootText" presStyleLbl="node1" presStyleIdx="1" presStyleCnt="3"/>
      <dgm:spPr/>
      <dgm:t>
        <a:bodyPr/>
        <a:lstStyle/>
        <a:p>
          <a:endParaRPr lang="de-DE"/>
        </a:p>
      </dgm:t>
    </dgm:pt>
    <dgm:pt modelId="{82F29E5D-6C16-49AA-972D-20B8491FC93C}" type="pres">
      <dgm:prSet presAssocID="{7F16D751-6A73-49D5-9C50-67FA2B8747D3}" presName="rootConnector" presStyleLbl="node1" presStyleIdx="1" presStyleCnt="3"/>
      <dgm:spPr/>
      <dgm:t>
        <a:bodyPr/>
        <a:lstStyle/>
        <a:p>
          <a:endParaRPr lang="de-DE"/>
        </a:p>
      </dgm:t>
    </dgm:pt>
    <dgm:pt modelId="{C1B28827-ED73-4778-A0F6-C2C86BB3F114}" type="pres">
      <dgm:prSet presAssocID="{7F16D751-6A73-49D5-9C50-67FA2B8747D3}" presName="childShape" presStyleCnt="0"/>
      <dgm:spPr/>
    </dgm:pt>
    <dgm:pt modelId="{C9B78117-30A9-4396-8137-A430198ECE95}" type="pres">
      <dgm:prSet presAssocID="{9BEE8EB4-D756-46E2-A347-6D6FEB6D2791}" presName="Name13" presStyleLbl="parChTrans1D2" presStyleIdx="2" presStyleCnt="6"/>
      <dgm:spPr/>
      <dgm:t>
        <a:bodyPr/>
        <a:lstStyle/>
        <a:p>
          <a:endParaRPr lang="de-DE"/>
        </a:p>
      </dgm:t>
    </dgm:pt>
    <dgm:pt modelId="{C2816C7B-6C84-4A84-92A7-62C750153F76}" type="pres">
      <dgm:prSet presAssocID="{7945EDC3-B267-420B-AE7C-27BDF034DCE0}" presName="childText" presStyleLbl="bgAcc1" presStyleIdx="2" presStyleCnt="6">
        <dgm:presLayoutVars>
          <dgm:bulletEnabled val="1"/>
        </dgm:presLayoutVars>
      </dgm:prSet>
      <dgm:spPr/>
      <dgm:t>
        <a:bodyPr/>
        <a:lstStyle/>
        <a:p>
          <a:endParaRPr lang="de-DE"/>
        </a:p>
      </dgm:t>
    </dgm:pt>
    <dgm:pt modelId="{773520FA-14B5-4BBA-BFDB-3BE5FB344808}" type="pres">
      <dgm:prSet presAssocID="{AA2B6CB9-7329-44B9-88D8-79FE52F97D21}" presName="Name13" presStyleLbl="parChTrans1D2" presStyleIdx="3" presStyleCnt="6"/>
      <dgm:spPr/>
      <dgm:t>
        <a:bodyPr/>
        <a:lstStyle/>
        <a:p>
          <a:endParaRPr lang="de-DE"/>
        </a:p>
      </dgm:t>
    </dgm:pt>
    <dgm:pt modelId="{A5BB0017-E060-4198-98B0-3EA438F89B2C}" type="pres">
      <dgm:prSet presAssocID="{65DC9FF3-AE9D-4013-92B6-16F6FF11335B}" presName="childText" presStyleLbl="bgAcc1" presStyleIdx="3" presStyleCnt="6">
        <dgm:presLayoutVars>
          <dgm:bulletEnabled val="1"/>
        </dgm:presLayoutVars>
      </dgm:prSet>
      <dgm:spPr/>
      <dgm:t>
        <a:bodyPr/>
        <a:lstStyle/>
        <a:p>
          <a:endParaRPr lang="de-DE"/>
        </a:p>
      </dgm:t>
    </dgm:pt>
    <dgm:pt modelId="{ABF07988-2510-4E8C-982A-2BEE9A351563}" type="pres">
      <dgm:prSet presAssocID="{06BD243E-FB49-4FE7-9F34-1B06DDEBDA8A}" presName="root" presStyleCnt="0"/>
      <dgm:spPr/>
    </dgm:pt>
    <dgm:pt modelId="{7E57E4D2-92FC-4117-A998-3A3CE58A7E99}" type="pres">
      <dgm:prSet presAssocID="{06BD243E-FB49-4FE7-9F34-1B06DDEBDA8A}" presName="rootComposite" presStyleCnt="0"/>
      <dgm:spPr/>
    </dgm:pt>
    <dgm:pt modelId="{D53CAF59-65E2-4E39-A23E-22739D132379}" type="pres">
      <dgm:prSet presAssocID="{06BD243E-FB49-4FE7-9F34-1B06DDEBDA8A}" presName="rootText" presStyleLbl="node1" presStyleIdx="2" presStyleCnt="3"/>
      <dgm:spPr/>
      <dgm:t>
        <a:bodyPr/>
        <a:lstStyle/>
        <a:p>
          <a:endParaRPr lang="de-DE"/>
        </a:p>
      </dgm:t>
    </dgm:pt>
    <dgm:pt modelId="{8B4088B7-CE60-4501-BEF3-EB383F435CFC}" type="pres">
      <dgm:prSet presAssocID="{06BD243E-FB49-4FE7-9F34-1B06DDEBDA8A}" presName="rootConnector" presStyleLbl="node1" presStyleIdx="2" presStyleCnt="3"/>
      <dgm:spPr/>
      <dgm:t>
        <a:bodyPr/>
        <a:lstStyle/>
        <a:p>
          <a:endParaRPr lang="de-DE"/>
        </a:p>
      </dgm:t>
    </dgm:pt>
    <dgm:pt modelId="{5D712AEF-2ADC-4F64-A891-B910F0495B90}" type="pres">
      <dgm:prSet presAssocID="{06BD243E-FB49-4FE7-9F34-1B06DDEBDA8A}" presName="childShape" presStyleCnt="0"/>
      <dgm:spPr/>
    </dgm:pt>
    <dgm:pt modelId="{C15993E2-14BB-43B2-B6A1-F34EFBAE3BA2}" type="pres">
      <dgm:prSet presAssocID="{0EF87F76-579D-434F-9107-31F256E9BFBE}" presName="Name13" presStyleLbl="parChTrans1D2" presStyleIdx="4" presStyleCnt="6"/>
      <dgm:spPr/>
      <dgm:t>
        <a:bodyPr/>
        <a:lstStyle/>
        <a:p>
          <a:endParaRPr lang="de-DE"/>
        </a:p>
      </dgm:t>
    </dgm:pt>
    <dgm:pt modelId="{105AC22E-5A5C-4748-AB1B-9535C11B2A0B}" type="pres">
      <dgm:prSet presAssocID="{00F7A639-300A-4F71-B83D-A93D891DC26C}" presName="childText" presStyleLbl="bgAcc1" presStyleIdx="4" presStyleCnt="6">
        <dgm:presLayoutVars>
          <dgm:bulletEnabled val="1"/>
        </dgm:presLayoutVars>
      </dgm:prSet>
      <dgm:spPr/>
      <dgm:t>
        <a:bodyPr/>
        <a:lstStyle/>
        <a:p>
          <a:endParaRPr lang="de-DE"/>
        </a:p>
      </dgm:t>
    </dgm:pt>
    <dgm:pt modelId="{85367BAF-0AC7-44DB-8338-50F520ED373A}" type="pres">
      <dgm:prSet presAssocID="{2307DFC1-14A5-4525-9C0A-3820BE7C3E71}" presName="Name13" presStyleLbl="parChTrans1D2" presStyleIdx="5" presStyleCnt="6"/>
      <dgm:spPr/>
      <dgm:t>
        <a:bodyPr/>
        <a:lstStyle/>
        <a:p>
          <a:endParaRPr lang="de-DE"/>
        </a:p>
      </dgm:t>
    </dgm:pt>
    <dgm:pt modelId="{1D0C1694-F33A-481E-959D-225A1F64D7F2}" type="pres">
      <dgm:prSet presAssocID="{C295FF18-0CA0-4BDF-ABD3-A8F25E679B84}" presName="childText" presStyleLbl="bgAcc1" presStyleIdx="5" presStyleCnt="6">
        <dgm:presLayoutVars>
          <dgm:bulletEnabled val="1"/>
        </dgm:presLayoutVars>
      </dgm:prSet>
      <dgm:spPr/>
      <dgm:t>
        <a:bodyPr/>
        <a:lstStyle/>
        <a:p>
          <a:endParaRPr lang="de-DE"/>
        </a:p>
      </dgm:t>
    </dgm:pt>
  </dgm:ptLst>
  <dgm:cxnLst>
    <dgm:cxn modelId="{E8DDA05E-D8C6-4AC4-B21C-08FDFAAD3DF8}" type="presOf" srcId="{9A67054F-4ABF-4C2B-B18F-195C7178AFBA}" destId="{8DFF9C73-A01D-4342-B056-859493D06D83}" srcOrd="0" destOrd="0" presId="urn:microsoft.com/office/officeart/2005/8/layout/hierarchy3"/>
    <dgm:cxn modelId="{1DC98DB4-3098-4B02-9C55-870F7938927A}" type="presOf" srcId="{4D9D677E-B2BA-4F8C-99A1-D45DC90286F3}" destId="{57B36F21-875E-4CCC-9C7D-3F088E2D905F}" srcOrd="0" destOrd="0" presId="urn:microsoft.com/office/officeart/2005/8/layout/hierarchy3"/>
    <dgm:cxn modelId="{7650CA02-15C9-4E9B-BD9E-C0C37DC3DA5D}" type="presOf" srcId="{65DC9FF3-AE9D-4013-92B6-16F6FF11335B}" destId="{A5BB0017-E060-4198-98B0-3EA438F89B2C}" srcOrd="0" destOrd="0" presId="urn:microsoft.com/office/officeart/2005/8/layout/hierarchy3"/>
    <dgm:cxn modelId="{13E9708A-BEF2-4DB1-9534-CBE6EC8771C3}" type="presOf" srcId="{7182D7D0-712B-4D00-9B66-73BF7F6EE6B2}" destId="{E31BF9EE-C7EC-4455-B836-3DA7FE46695E}" srcOrd="0" destOrd="0" presId="urn:microsoft.com/office/officeart/2005/8/layout/hierarchy3"/>
    <dgm:cxn modelId="{F03640D9-769B-4D74-AE0A-B17A0ADABFCF}" type="presOf" srcId="{7F16D751-6A73-49D5-9C50-67FA2B8747D3}" destId="{B9FA5960-7BB4-4748-894B-525BFE31F5FC}" srcOrd="0" destOrd="0" presId="urn:microsoft.com/office/officeart/2005/8/layout/hierarchy3"/>
    <dgm:cxn modelId="{A8620EEE-92E0-4D57-8745-224F9CC5E57F}" srcId="{7F16D751-6A73-49D5-9C50-67FA2B8747D3}" destId="{7945EDC3-B267-420B-AE7C-27BDF034DCE0}" srcOrd="0" destOrd="0" parTransId="{9BEE8EB4-D756-46E2-A347-6D6FEB6D2791}" sibTransId="{4A623E50-D69B-4C81-8609-320FA9E4C438}"/>
    <dgm:cxn modelId="{1E5A5E03-869A-4271-96CF-E94E4D632C05}" type="presOf" srcId="{9BEE8EB4-D756-46E2-A347-6D6FEB6D2791}" destId="{C9B78117-30A9-4396-8137-A430198ECE95}" srcOrd="0" destOrd="0" presId="urn:microsoft.com/office/officeart/2005/8/layout/hierarchy3"/>
    <dgm:cxn modelId="{9DD0C000-44FE-4AB0-A947-8DD5586C8373}" type="presOf" srcId="{06BD243E-FB49-4FE7-9F34-1B06DDEBDA8A}" destId="{D53CAF59-65E2-4E39-A23E-22739D132379}" srcOrd="0" destOrd="0" presId="urn:microsoft.com/office/officeart/2005/8/layout/hierarchy3"/>
    <dgm:cxn modelId="{281BC249-422C-4705-85BF-923A2E439B46}" type="presOf" srcId="{ED27AB8C-6461-4A51-818C-C0B0530BE9B1}" destId="{19536704-BEDE-443E-A1A3-1BB8135D2130}" srcOrd="0" destOrd="0" presId="urn:microsoft.com/office/officeart/2005/8/layout/hierarchy3"/>
    <dgm:cxn modelId="{81439923-02EB-4FB8-B344-8BA7DCDE2CC8}" type="presOf" srcId="{0EF87F76-579D-434F-9107-31F256E9BFBE}" destId="{C15993E2-14BB-43B2-B6A1-F34EFBAE3BA2}" srcOrd="0" destOrd="0" presId="urn:microsoft.com/office/officeart/2005/8/layout/hierarchy3"/>
    <dgm:cxn modelId="{9B988EA7-CA80-463E-A74F-DECC2BEF458C}" srcId="{06BD243E-FB49-4FE7-9F34-1B06DDEBDA8A}" destId="{C295FF18-0CA0-4BDF-ABD3-A8F25E679B84}" srcOrd="1" destOrd="0" parTransId="{2307DFC1-14A5-4525-9C0A-3820BE7C3E71}" sibTransId="{DBD5EC19-0B63-4347-9BE4-288A67FEFFB7}"/>
    <dgm:cxn modelId="{E0A27B9E-34A4-4C1A-B669-6052CD73C0B1}" type="presOf" srcId="{2307DFC1-14A5-4525-9C0A-3820BE7C3E71}" destId="{85367BAF-0AC7-44DB-8338-50F520ED373A}" srcOrd="0" destOrd="0" presId="urn:microsoft.com/office/officeart/2005/8/layout/hierarchy3"/>
    <dgm:cxn modelId="{B732E984-B31A-4EE5-9B0E-2967A158FD1B}" srcId="{7182D7D0-712B-4D00-9B66-73BF7F6EE6B2}" destId="{A679D7AD-466B-478C-89D1-9FAD8DAE0E47}" srcOrd="1" destOrd="0" parTransId="{9A67054F-4ABF-4C2B-B18F-195C7178AFBA}" sibTransId="{D79FC832-771B-4CA6-8208-42E1988B271A}"/>
    <dgm:cxn modelId="{E7C6F246-1E38-4E95-B528-3F27DA1EE836}" type="presOf" srcId="{A679D7AD-466B-478C-89D1-9FAD8DAE0E47}" destId="{7440802D-F53A-41E5-80E1-CE398CEA7530}" srcOrd="0" destOrd="0" presId="urn:microsoft.com/office/officeart/2005/8/layout/hierarchy3"/>
    <dgm:cxn modelId="{DCDA8EC2-23CE-41F4-9CBE-E950EC807281}" type="presOf" srcId="{7F16D751-6A73-49D5-9C50-67FA2B8747D3}" destId="{82F29E5D-6C16-49AA-972D-20B8491FC93C}" srcOrd="1" destOrd="0" presId="urn:microsoft.com/office/officeart/2005/8/layout/hierarchy3"/>
    <dgm:cxn modelId="{23F276AB-E2D1-4F29-8CA1-7414F63A2028}" type="presOf" srcId="{7182D7D0-712B-4D00-9B66-73BF7F6EE6B2}" destId="{4ABA1FF5-BEEA-4D19-8269-BEC88A88BD11}" srcOrd="1" destOrd="0" presId="urn:microsoft.com/office/officeart/2005/8/layout/hierarchy3"/>
    <dgm:cxn modelId="{A1F29607-6B98-4B12-9480-D538E1B0156D}" srcId="{7182D7D0-712B-4D00-9B66-73BF7F6EE6B2}" destId="{4D9D677E-B2BA-4F8C-99A1-D45DC90286F3}" srcOrd="0" destOrd="0" parTransId="{ED27AB8C-6461-4A51-818C-C0B0530BE9B1}" sibTransId="{3AD282C6-2722-4586-ABA0-86739AB81603}"/>
    <dgm:cxn modelId="{4BE82512-A018-4C8F-878B-D11C8401B356}" type="presOf" srcId="{AA2B6CB9-7329-44B9-88D8-79FE52F97D21}" destId="{773520FA-14B5-4BBA-BFDB-3BE5FB344808}" srcOrd="0" destOrd="0" presId="urn:microsoft.com/office/officeart/2005/8/layout/hierarchy3"/>
    <dgm:cxn modelId="{47693747-20D7-4AD3-B98D-AC1FF13DE82F}" srcId="{68C7D9CF-907E-4575-8DE2-F990A9F6C75C}" destId="{7182D7D0-712B-4D00-9B66-73BF7F6EE6B2}" srcOrd="0" destOrd="0" parTransId="{209DCA08-69EB-4198-B82C-71325E240AEB}" sibTransId="{CDE71304-4B0D-4F58-826C-EFE42626956E}"/>
    <dgm:cxn modelId="{E72EBF65-F641-4006-924F-868588409262}" type="presOf" srcId="{C295FF18-0CA0-4BDF-ABD3-A8F25E679B84}" destId="{1D0C1694-F33A-481E-959D-225A1F64D7F2}" srcOrd="0" destOrd="0" presId="urn:microsoft.com/office/officeart/2005/8/layout/hierarchy3"/>
    <dgm:cxn modelId="{CD024873-FBDB-48B1-B3A3-F07571BB1EEB}" type="presOf" srcId="{7945EDC3-B267-420B-AE7C-27BDF034DCE0}" destId="{C2816C7B-6C84-4A84-92A7-62C750153F76}" srcOrd="0" destOrd="0" presId="urn:microsoft.com/office/officeart/2005/8/layout/hierarchy3"/>
    <dgm:cxn modelId="{10C53DF5-6FC0-4AF3-974A-AED7C63CD651}" srcId="{06BD243E-FB49-4FE7-9F34-1B06DDEBDA8A}" destId="{00F7A639-300A-4F71-B83D-A93D891DC26C}" srcOrd="0" destOrd="0" parTransId="{0EF87F76-579D-434F-9107-31F256E9BFBE}" sibTransId="{0822C1A9-4C52-42B0-B7EC-CBC42D32BAB9}"/>
    <dgm:cxn modelId="{FE252C08-13A5-418F-ADA2-5DEA7795C01C}" type="presOf" srcId="{68C7D9CF-907E-4575-8DE2-F990A9F6C75C}" destId="{6F9E6679-43F1-4EC9-A322-185EC42741BA}" srcOrd="0" destOrd="0" presId="urn:microsoft.com/office/officeart/2005/8/layout/hierarchy3"/>
    <dgm:cxn modelId="{2C358786-F3D0-47C6-80F4-B937CAE7616F}" srcId="{68C7D9CF-907E-4575-8DE2-F990A9F6C75C}" destId="{7F16D751-6A73-49D5-9C50-67FA2B8747D3}" srcOrd="1" destOrd="0" parTransId="{C2B490EF-64DD-47A7-BE1B-AD8B1FA55C10}" sibTransId="{69F5CACF-1882-4AD0-BB25-5E0E8DF84AE7}"/>
    <dgm:cxn modelId="{250414A9-5BD3-428E-9476-781F34FCCDC1}" srcId="{7F16D751-6A73-49D5-9C50-67FA2B8747D3}" destId="{65DC9FF3-AE9D-4013-92B6-16F6FF11335B}" srcOrd="1" destOrd="0" parTransId="{AA2B6CB9-7329-44B9-88D8-79FE52F97D21}" sibTransId="{6D46C344-5AAB-475B-B8CD-D13EF8CBF45A}"/>
    <dgm:cxn modelId="{A2945275-1214-430A-B9B9-C3E40236EAF1}" type="presOf" srcId="{00F7A639-300A-4F71-B83D-A93D891DC26C}" destId="{105AC22E-5A5C-4748-AB1B-9535C11B2A0B}" srcOrd="0" destOrd="0" presId="urn:microsoft.com/office/officeart/2005/8/layout/hierarchy3"/>
    <dgm:cxn modelId="{C9D12FB0-920B-4E07-8E13-FA383A6F116C}" srcId="{68C7D9CF-907E-4575-8DE2-F990A9F6C75C}" destId="{06BD243E-FB49-4FE7-9F34-1B06DDEBDA8A}" srcOrd="2" destOrd="0" parTransId="{F8E264D0-EF6D-458A-8EEC-B6E06E651199}" sibTransId="{8A7D8A59-5B20-47D3-B8D5-9A1A5039C165}"/>
    <dgm:cxn modelId="{3421840C-4025-41A3-89B0-A243A085DF61}" type="presOf" srcId="{06BD243E-FB49-4FE7-9F34-1B06DDEBDA8A}" destId="{8B4088B7-CE60-4501-BEF3-EB383F435CFC}" srcOrd="1" destOrd="0" presId="urn:microsoft.com/office/officeart/2005/8/layout/hierarchy3"/>
    <dgm:cxn modelId="{E9335E03-DF65-456E-9981-2EF94F307B97}" type="presParOf" srcId="{6F9E6679-43F1-4EC9-A322-185EC42741BA}" destId="{509AA88E-D55C-4B05-8BDF-9CF01F68965F}" srcOrd="0" destOrd="0" presId="urn:microsoft.com/office/officeart/2005/8/layout/hierarchy3"/>
    <dgm:cxn modelId="{7454BFAA-395C-4B8A-88FF-B57580CA8F45}" type="presParOf" srcId="{509AA88E-D55C-4B05-8BDF-9CF01F68965F}" destId="{92648C57-69CA-4CDA-ABF5-04DC4EA182BF}" srcOrd="0" destOrd="0" presId="urn:microsoft.com/office/officeart/2005/8/layout/hierarchy3"/>
    <dgm:cxn modelId="{D8F38749-C183-4620-B6F6-3AFA623E107E}" type="presParOf" srcId="{92648C57-69CA-4CDA-ABF5-04DC4EA182BF}" destId="{E31BF9EE-C7EC-4455-B836-3DA7FE46695E}" srcOrd="0" destOrd="0" presId="urn:microsoft.com/office/officeart/2005/8/layout/hierarchy3"/>
    <dgm:cxn modelId="{52C8349E-6D2C-4B3F-B55E-1F6CCBBA1388}" type="presParOf" srcId="{92648C57-69CA-4CDA-ABF5-04DC4EA182BF}" destId="{4ABA1FF5-BEEA-4D19-8269-BEC88A88BD11}" srcOrd="1" destOrd="0" presId="urn:microsoft.com/office/officeart/2005/8/layout/hierarchy3"/>
    <dgm:cxn modelId="{31B0B38F-A7D4-4021-B86B-E72B40EC8065}" type="presParOf" srcId="{509AA88E-D55C-4B05-8BDF-9CF01F68965F}" destId="{F4378313-3D64-4E3F-8F6F-460BFFEB717F}" srcOrd="1" destOrd="0" presId="urn:microsoft.com/office/officeart/2005/8/layout/hierarchy3"/>
    <dgm:cxn modelId="{72E2C004-81E5-4FDA-83D3-4D974A68B736}" type="presParOf" srcId="{F4378313-3D64-4E3F-8F6F-460BFFEB717F}" destId="{19536704-BEDE-443E-A1A3-1BB8135D2130}" srcOrd="0" destOrd="0" presId="urn:microsoft.com/office/officeart/2005/8/layout/hierarchy3"/>
    <dgm:cxn modelId="{B80B4F62-CE43-49B8-AFDD-09EE68CC96F1}" type="presParOf" srcId="{F4378313-3D64-4E3F-8F6F-460BFFEB717F}" destId="{57B36F21-875E-4CCC-9C7D-3F088E2D905F}" srcOrd="1" destOrd="0" presId="urn:microsoft.com/office/officeart/2005/8/layout/hierarchy3"/>
    <dgm:cxn modelId="{4368AB5F-7CAF-42E9-8442-78EE07ACAB20}" type="presParOf" srcId="{F4378313-3D64-4E3F-8F6F-460BFFEB717F}" destId="{8DFF9C73-A01D-4342-B056-859493D06D83}" srcOrd="2" destOrd="0" presId="urn:microsoft.com/office/officeart/2005/8/layout/hierarchy3"/>
    <dgm:cxn modelId="{4CD8E808-8A7B-48C5-8544-02629B0DC3C7}" type="presParOf" srcId="{F4378313-3D64-4E3F-8F6F-460BFFEB717F}" destId="{7440802D-F53A-41E5-80E1-CE398CEA7530}" srcOrd="3" destOrd="0" presId="urn:microsoft.com/office/officeart/2005/8/layout/hierarchy3"/>
    <dgm:cxn modelId="{A03D9BEC-EC95-42C9-9BF9-96BA0DFE7DAA}" type="presParOf" srcId="{6F9E6679-43F1-4EC9-A322-185EC42741BA}" destId="{51B38BCC-1FF6-4F72-B305-9C2BEC560DC2}" srcOrd="1" destOrd="0" presId="urn:microsoft.com/office/officeart/2005/8/layout/hierarchy3"/>
    <dgm:cxn modelId="{96D2EF07-F65B-4DDC-9FC1-6FAFB1063B4B}" type="presParOf" srcId="{51B38BCC-1FF6-4F72-B305-9C2BEC560DC2}" destId="{E868D50B-DBBA-47C7-9061-6F9C5752C259}" srcOrd="0" destOrd="0" presId="urn:microsoft.com/office/officeart/2005/8/layout/hierarchy3"/>
    <dgm:cxn modelId="{BBD1B707-3BD5-46D5-9954-1E691617D31D}" type="presParOf" srcId="{E868D50B-DBBA-47C7-9061-6F9C5752C259}" destId="{B9FA5960-7BB4-4748-894B-525BFE31F5FC}" srcOrd="0" destOrd="0" presId="urn:microsoft.com/office/officeart/2005/8/layout/hierarchy3"/>
    <dgm:cxn modelId="{1254B1B7-C2BE-4D1A-9D32-2662BE6A6E19}" type="presParOf" srcId="{E868D50B-DBBA-47C7-9061-6F9C5752C259}" destId="{82F29E5D-6C16-49AA-972D-20B8491FC93C}" srcOrd="1" destOrd="0" presId="urn:microsoft.com/office/officeart/2005/8/layout/hierarchy3"/>
    <dgm:cxn modelId="{AADD4C27-7199-42EE-AD11-2945F7D11768}" type="presParOf" srcId="{51B38BCC-1FF6-4F72-B305-9C2BEC560DC2}" destId="{C1B28827-ED73-4778-A0F6-C2C86BB3F114}" srcOrd="1" destOrd="0" presId="urn:microsoft.com/office/officeart/2005/8/layout/hierarchy3"/>
    <dgm:cxn modelId="{77D720D4-6A8B-4FE4-ADBD-DEA8398B732A}" type="presParOf" srcId="{C1B28827-ED73-4778-A0F6-C2C86BB3F114}" destId="{C9B78117-30A9-4396-8137-A430198ECE95}" srcOrd="0" destOrd="0" presId="urn:microsoft.com/office/officeart/2005/8/layout/hierarchy3"/>
    <dgm:cxn modelId="{A26F6364-8BAE-4572-8DB4-77B100DD65A1}" type="presParOf" srcId="{C1B28827-ED73-4778-A0F6-C2C86BB3F114}" destId="{C2816C7B-6C84-4A84-92A7-62C750153F76}" srcOrd="1" destOrd="0" presId="urn:microsoft.com/office/officeart/2005/8/layout/hierarchy3"/>
    <dgm:cxn modelId="{266AE6EB-0B2B-40F1-BD30-E80140D02BCA}" type="presParOf" srcId="{C1B28827-ED73-4778-A0F6-C2C86BB3F114}" destId="{773520FA-14B5-4BBA-BFDB-3BE5FB344808}" srcOrd="2" destOrd="0" presId="urn:microsoft.com/office/officeart/2005/8/layout/hierarchy3"/>
    <dgm:cxn modelId="{6AF0F6C3-4FCC-4478-AF26-67F3C5AAC142}" type="presParOf" srcId="{C1B28827-ED73-4778-A0F6-C2C86BB3F114}" destId="{A5BB0017-E060-4198-98B0-3EA438F89B2C}" srcOrd="3" destOrd="0" presId="urn:microsoft.com/office/officeart/2005/8/layout/hierarchy3"/>
    <dgm:cxn modelId="{E8B1EB28-D1A4-4839-9BFB-33D86A7E2AC8}" type="presParOf" srcId="{6F9E6679-43F1-4EC9-A322-185EC42741BA}" destId="{ABF07988-2510-4E8C-982A-2BEE9A351563}" srcOrd="2" destOrd="0" presId="urn:microsoft.com/office/officeart/2005/8/layout/hierarchy3"/>
    <dgm:cxn modelId="{1AEF77D6-7BEF-4A02-A751-8AFCF26664AB}" type="presParOf" srcId="{ABF07988-2510-4E8C-982A-2BEE9A351563}" destId="{7E57E4D2-92FC-4117-A998-3A3CE58A7E99}" srcOrd="0" destOrd="0" presId="urn:microsoft.com/office/officeart/2005/8/layout/hierarchy3"/>
    <dgm:cxn modelId="{928852CD-14D4-48AB-A3AC-1E2EABFE161D}" type="presParOf" srcId="{7E57E4D2-92FC-4117-A998-3A3CE58A7E99}" destId="{D53CAF59-65E2-4E39-A23E-22739D132379}" srcOrd="0" destOrd="0" presId="urn:microsoft.com/office/officeart/2005/8/layout/hierarchy3"/>
    <dgm:cxn modelId="{4A2038FF-9721-45B1-AFAD-07CA1F195578}" type="presParOf" srcId="{7E57E4D2-92FC-4117-A998-3A3CE58A7E99}" destId="{8B4088B7-CE60-4501-BEF3-EB383F435CFC}" srcOrd="1" destOrd="0" presId="urn:microsoft.com/office/officeart/2005/8/layout/hierarchy3"/>
    <dgm:cxn modelId="{A1AEDE14-C24E-4AED-A777-97C3E4F247C2}" type="presParOf" srcId="{ABF07988-2510-4E8C-982A-2BEE9A351563}" destId="{5D712AEF-2ADC-4F64-A891-B910F0495B90}" srcOrd="1" destOrd="0" presId="urn:microsoft.com/office/officeart/2005/8/layout/hierarchy3"/>
    <dgm:cxn modelId="{82951CE8-3DA3-4BE0-AAEA-D0763CE89BF8}" type="presParOf" srcId="{5D712AEF-2ADC-4F64-A891-B910F0495B90}" destId="{C15993E2-14BB-43B2-B6A1-F34EFBAE3BA2}" srcOrd="0" destOrd="0" presId="urn:microsoft.com/office/officeart/2005/8/layout/hierarchy3"/>
    <dgm:cxn modelId="{C3B573AB-E96A-49F6-9D37-BF80A0453C2D}" type="presParOf" srcId="{5D712AEF-2ADC-4F64-A891-B910F0495B90}" destId="{105AC22E-5A5C-4748-AB1B-9535C11B2A0B}" srcOrd="1" destOrd="0" presId="urn:microsoft.com/office/officeart/2005/8/layout/hierarchy3"/>
    <dgm:cxn modelId="{6B35D541-E077-4992-A7F1-FD3AE5809CBE}" type="presParOf" srcId="{5D712AEF-2ADC-4F64-A891-B910F0495B90}" destId="{85367BAF-0AC7-44DB-8338-50F520ED373A}" srcOrd="2" destOrd="0" presId="urn:microsoft.com/office/officeart/2005/8/layout/hierarchy3"/>
    <dgm:cxn modelId="{B14270D3-5586-4EF7-9B42-E42273F85B6D}" type="presParOf" srcId="{5D712AEF-2ADC-4F64-A891-B910F0495B90}" destId="{1D0C1694-F33A-481E-959D-225A1F64D7F2}"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B8B1AF1-E388-4769-9342-59808F4910B3}"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de-DE"/>
        </a:p>
      </dgm:t>
    </dgm:pt>
    <dgm:pt modelId="{D582B93C-E059-4153-888F-9240C87A0520}">
      <dgm:prSet phldrT="[Text]" custT="1"/>
      <dgm:spPr>
        <a:solidFill>
          <a:srgbClr val="AE2957"/>
        </a:solidFill>
        <a:ln>
          <a:solidFill>
            <a:srgbClr val="AE2957">
              <a:alpha val="90000"/>
            </a:srgbClr>
          </a:solidFill>
        </a:ln>
      </dgm:spPr>
      <dgm:t>
        <a:bodyPr/>
        <a:lstStyle/>
        <a:p>
          <a:r>
            <a:rPr lang="de-DE" sz="2000" b="1" dirty="0" smtClean="0">
              <a:ln>
                <a:noFill/>
              </a:ln>
              <a:solidFill>
                <a:schemeClr val="bg1"/>
              </a:solidFill>
              <a:latin typeface="Tahoma" charset="0"/>
              <a:ea typeface="Tahoma" charset="0"/>
              <a:cs typeface="Tahoma" charset="0"/>
            </a:rPr>
            <a:t>Sinnvolle Änderungen</a:t>
          </a:r>
          <a:endParaRPr lang="de-DE" sz="2000" b="1" dirty="0">
            <a:ln>
              <a:noFill/>
            </a:ln>
            <a:solidFill>
              <a:schemeClr val="bg1"/>
            </a:solidFill>
            <a:latin typeface="Tahoma" charset="0"/>
            <a:ea typeface="Tahoma" charset="0"/>
            <a:cs typeface="Tahoma" charset="0"/>
          </a:endParaRPr>
        </a:p>
      </dgm:t>
    </dgm:pt>
    <dgm:pt modelId="{7FB2C572-E98F-4125-80A8-B4323E1D1776}" type="parTrans" cxnId="{763E9655-CD7B-4910-B32C-61D6064AF669}">
      <dgm:prSet/>
      <dgm:spPr/>
      <dgm:t>
        <a:bodyPr/>
        <a:lstStyle/>
        <a:p>
          <a:endParaRPr lang="de-DE"/>
        </a:p>
      </dgm:t>
    </dgm:pt>
    <dgm:pt modelId="{A6495ABE-5FAB-45A2-85FC-194303E1C70D}" type="sibTrans" cxnId="{763E9655-CD7B-4910-B32C-61D6064AF669}">
      <dgm:prSet/>
      <dgm:spPr/>
      <dgm:t>
        <a:bodyPr/>
        <a:lstStyle/>
        <a:p>
          <a:endParaRPr lang="de-DE"/>
        </a:p>
      </dgm:t>
    </dgm:pt>
    <dgm:pt modelId="{2A1078F3-4FCC-4CB0-8F10-252F1F8F75D3}">
      <dgm:prSet phldrT="[Text]"/>
      <dgm:spPr>
        <a:solidFill>
          <a:srgbClr val="AE2957">
            <a:alpha val="60000"/>
          </a:srgbClr>
        </a:solidFill>
        <a:ln>
          <a:solidFill>
            <a:srgbClr val="AE2957"/>
          </a:solidFill>
        </a:ln>
      </dgm:spPr>
      <dgm:t>
        <a:bodyPr/>
        <a:lstStyle/>
        <a:p>
          <a:r>
            <a:rPr lang="de-DE" dirty="0" smtClean="0">
              <a:ln>
                <a:noFill/>
              </a:ln>
              <a:solidFill>
                <a:schemeClr val="tx1"/>
              </a:solidFill>
              <a:latin typeface="Tahoma" charset="0"/>
              <a:ea typeface="Tahoma" charset="0"/>
              <a:cs typeface="Tahoma" charset="0"/>
            </a:rPr>
            <a:t>Bessere Arbeits-bedingungen</a:t>
          </a:r>
          <a:endParaRPr lang="de-DE" dirty="0">
            <a:ln>
              <a:noFill/>
            </a:ln>
            <a:solidFill>
              <a:schemeClr val="tx1"/>
            </a:solidFill>
            <a:latin typeface="Tahoma" charset="0"/>
            <a:ea typeface="Tahoma" charset="0"/>
            <a:cs typeface="Tahoma" charset="0"/>
          </a:endParaRPr>
        </a:p>
      </dgm:t>
    </dgm:pt>
    <dgm:pt modelId="{E73EA9E0-2CE0-4FAA-98C7-6C20EB294C35}" type="parTrans" cxnId="{4BD16917-94DD-48DE-954D-6337EFF37EF1}">
      <dgm:prSet/>
      <dgm:spPr/>
      <dgm:t>
        <a:bodyPr/>
        <a:lstStyle/>
        <a:p>
          <a:endParaRPr lang="de-DE"/>
        </a:p>
      </dgm:t>
    </dgm:pt>
    <dgm:pt modelId="{587F0D97-DB28-4FB5-8641-CCBC477A1337}" type="sibTrans" cxnId="{4BD16917-94DD-48DE-954D-6337EFF37EF1}">
      <dgm:prSet/>
      <dgm:spPr/>
      <dgm:t>
        <a:bodyPr/>
        <a:lstStyle/>
        <a:p>
          <a:endParaRPr lang="de-DE"/>
        </a:p>
      </dgm:t>
    </dgm:pt>
    <dgm:pt modelId="{443A018C-2856-44E3-A3D5-6BC017B231C7}">
      <dgm:prSet phldrT="[Text]"/>
      <dgm:spPr>
        <a:solidFill>
          <a:srgbClr val="AE2957">
            <a:alpha val="60000"/>
          </a:srgbClr>
        </a:solidFill>
        <a:ln>
          <a:solidFill>
            <a:srgbClr val="AE2957"/>
          </a:solidFill>
        </a:ln>
      </dgm:spPr>
      <dgm:t>
        <a:bodyPr/>
        <a:lstStyle/>
        <a:p>
          <a:r>
            <a:rPr lang="de-DE" dirty="0" smtClean="0">
              <a:ln>
                <a:noFill/>
              </a:ln>
              <a:solidFill>
                <a:schemeClr val="tx1"/>
              </a:solidFill>
              <a:latin typeface="Tahoma" charset="0"/>
              <a:ea typeface="Tahoma" charset="0"/>
              <a:cs typeface="Tahoma" charset="0"/>
            </a:rPr>
            <a:t>Praxisnähe</a:t>
          </a:r>
          <a:endParaRPr lang="de-DE" dirty="0">
            <a:ln>
              <a:noFill/>
            </a:ln>
            <a:solidFill>
              <a:schemeClr val="tx1"/>
            </a:solidFill>
            <a:latin typeface="Tahoma" charset="0"/>
            <a:ea typeface="Tahoma" charset="0"/>
            <a:cs typeface="Tahoma" charset="0"/>
          </a:endParaRPr>
        </a:p>
      </dgm:t>
    </dgm:pt>
    <dgm:pt modelId="{4789FCCE-8576-4200-9671-607F31CB0470}" type="parTrans" cxnId="{C436F0E4-5974-4D1D-9977-C9C280F96DF4}">
      <dgm:prSet/>
      <dgm:spPr/>
      <dgm:t>
        <a:bodyPr/>
        <a:lstStyle/>
        <a:p>
          <a:endParaRPr lang="de-DE"/>
        </a:p>
      </dgm:t>
    </dgm:pt>
    <dgm:pt modelId="{CA66D648-333E-41CF-9AEC-87B46BCFA558}" type="sibTrans" cxnId="{C436F0E4-5974-4D1D-9977-C9C280F96DF4}">
      <dgm:prSet/>
      <dgm:spPr/>
      <dgm:t>
        <a:bodyPr/>
        <a:lstStyle/>
        <a:p>
          <a:endParaRPr lang="de-DE"/>
        </a:p>
      </dgm:t>
    </dgm:pt>
    <dgm:pt modelId="{DF35D823-D7D7-4A39-8C57-64F21EC43377}">
      <dgm:prSet phldrT="[Text]" custT="1"/>
      <dgm:spPr>
        <a:solidFill>
          <a:srgbClr val="A7A7A7">
            <a:alpha val="90000"/>
          </a:srgbClr>
        </a:solidFill>
      </dgm:spPr>
      <dgm:t>
        <a:bodyPr/>
        <a:lstStyle/>
        <a:p>
          <a:r>
            <a:rPr lang="de-DE" sz="2000" b="1" dirty="0" smtClean="0">
              <a:ln>
                <a:noFill/>
              </a:ln>
              <a:solidFill>
                <a:schemeClr val="tx1"/>
              </a:solidFill>
              <a:latin typeface="Tahoma" charset="0"/>
              <a:ea typeface="Tahoma" charset="0"/>
              <a:cs typeface="Tahoma" charset="0"/>
            </a:rPr>
            <a:t>Symbolpolitik</a:t>
          </a:r>
          <a:endParaRPr lang="de-DE" sz="2000" b="1" dirty="0">
            <a:ln>
              <a:noFill/>
            </a:ln>
            <a:solidFill>
              <a:schemeClr val="tx1"/>
            </a:solidFill>
            <a:latin typeface="Tahoma" charset="0"/>
            <a:ea typeface="Tahoma" charset="0"/>
            <a:cs typeface="Tahoma" charset="0"/>
          </a:endParaRPr>
        </a:p>
      </dgm:t>
    </dgm:pt>
    <dgm:pt modelId="{016B762E-2662-4F93-8DE9-042BCF474F68}" type="parTrans" cxnId="{53083C97-E21F-4E9E-96C8-A7B90EDC8C45}">
      <dgm:prSet/>
      <dgm:spPr/>
      <dgm:t>
        <a:bodyPr/>
        <a:lstStyle/>
        <a:p>
          <a:endParaRPr lang="de-DE"/>
        </a:p>
      </dgm:t>
    </dgm:pt>
    <dgm:pt modelId="{EEBE2043-E907-4D04-A85D-3F616539ECBD}" type="sibTrans" cxnId="{53083C97-E21F-4E9E-96C8-A7B90EDC8C45}">
      <dgm:prSet/>
      <dgm:spPr/>
      <dgm:t>
        <a:bodyPr/>
        <a:lstStyle/>
        <a:p>
          <a:endParaRPr lang="de-DE"/>
        </a:p>
      </dgm:t>
    </dgm:pt>
    <dgm:pt modelId="{50090C66-3938-4453-B94B-3712A9B3767E}">
      <dgm:prSet phldrT="[Text]"/>
      <dgm:spPr>
        <a:solidFill>
          <a:srgbClr val="A7A7A7">
            <a:alpha val="60000"/>
          </a:srgbClr>
        </a:solidFill>
      </dgm:spPr>
      <dgm:t>
        <a:bodyPr/>
        <a:lstStyle/>
        <a:p>
          <a:r>
            <a:rPr lang="de-DE" dirty="0" smtClean="0">
              <a:solidFill>
                <a:schemeClr val="tx1"/>
              </a:solidFill>
              <a:latin typeface="Tahoma" charset="0"/>
              <a:ea typeface="Tahoma" charset="0"/>
              <a:cs typeface="Tahoma" charset="0"/>
            </a:rPr>
            <a:t>Landarztquote</a:t>
          </a:r>
          <a:endParaRPr lang="de-DE" dirty="0">
            <a:solidFill>
              <a:schemeClr val="tx1"/>
            </a:solidFill>
            <a:latin typeface="Tahoma" charset="0"/>
            <a:ea typeface="Tahoma" charset="0"/>
            <a:cs typeface="Tahoma" charset="0"/>
          </a:endParaRPr>
        </a:p>
      </dgm:t>
    </dgm:pt>
    <dgm:pt modelId="{2E4319D0-BD9A-4E02-B2DA-4F231A62E70C}" type="parTrans" cxnId="{03E32970-154A-465D-BFA5-8B6C2A3AD613}">
      <dgm:prSet/>
      <dgm:spPr/>
      <dgm:t>
        <a:bodyPr/>
        <a:lstStyle/>
        <a:p>
          <a:endParaRPr lang="de-DE"/>
        </a:p>
      </dgm:t>
    </dgm:pt>
    <dgm:pt modelId="{475EC668-4093-4810-98EA-2060B60E2590}" type="sibTrans" cxnId="{03E32970-154A-465D-BFA5-8B6C2A3AD613}">
      <dgm:prSet/>
      <dgm:spPr/>
      <dgm:t>
        <a:bodyPr/>
        <a:lstStyle/>
        <a:p>
          <a:endParaRPr lang="de-DE"/>
        </a:p>
      </dgm:t>
    </dgm:pt>
    <dgm:pt modelId="{B8456AF3-7237-4B5B-95A6-6A791E8CAD3D}">
      <dgm:prSet phldrT="[Text]"/>
      <dgm:spPr>
        <a:solidFill>
          <a:srgbClr val="A7A7A7">
            <a:alpha val="60000"/>
          </a:srgbClr>
        </a:solidFill>
      </dgm:spPr>
      <dgm:t>
        <a:bodyPr/>
        <a:lstStyle/>
        <a:p>
          <a:r>
            <a:rPr lang="de-DE" dirty="0" smtClean="0">
              <a:solidFill>
                <a:schemeClr val="tx1"/>
              </a:solidFill>
              <a:latin typeface="Tahoma" charset="0"/>
              <a:ea typeface="Tahoma" charset="0"/>
              <a:cs typeface="Tahoma" charset="0"/>
            </a:rPr>
            <a:t>Kapazitäts-ausweitung</a:t>
          </a:r>
          <a:endParaRPr lang="de-DE" dirty="0">
            <a:solidFill>
              <a:schemeClr val="tx1"/>
            </a:solidFill>
            <a:latin typeface="Tahoma" charset="0"/>
            <a:ea typeface="Tahoma" charset="0"/>
            <a:cs typeface="Tahoma" charset="0"/>
          </a:endParaRPr>
        </a:p>
      </dgm:t>
    </dgm:pt>
    <dgm:pt modelId="{A1B878B5-2F86-400A-B7E5-526BF59DE694}" type="parTrans" cxnId="{FE201C73-7F6D-4DC7-9A89-8300855BCAB1}">
      <dgm:prSet/>
      <dgm:spPr/>
      <dgm:t>
        <a:bodyPr/>
        <a:lstStyle/>
        <a:p>
          <a:endParaRPr lang="de-DE"/>
        </a:p>
      </dgm:t>
    </dgm:pt>
    <dgm:pt modelId="{1E809395-2C48-4C49-A39C-2B58843D59F6}" type="sibTrans" cxnId="{FE201C73-7F6D-4DC7-9A89-8300855BCAB1}">
      <dgm:prSet/>
      <dgm:spPr/>
      <dgm:t>
        <a:bodyPr/>
        <a:lstStyle/>
        <a:p>
          <a:endParaRPr lang="de-DE"/>
        </a:p>
      </dgm:t>
    </dgm:pt>
    <dgm:pt modelId="{51F2EE5C-2078-4457-91A0-DDBF25A4843B}">
      <dgm:prSet phldrT="[Text]"/>
      <dgm:spPr>
        <a:solidFill>
          <a:srgbClr val="A7A7A7">
            <a:alpha val="60000"/>
          </a:srgbClr>
        </a:solidFill>
      </dgm:spPr>
      <dgm:t>
        <a:bodyPr/>
        <a:lstStyle/>
        <a:p>
          <a:r>
            <a:rPr lang="de-DE" dirty="0" smtClean="0">
              <a:solidFill>
                <a:schemeClr val="tx1"/>
              </a:solidFill>
              <a:latin typeface="Tahoma" charset="0"/>
              <a:ea typeface="Tahoma" charset="0"/>
              <a:cs typeface="Tahoma" charset="0"/>
            </a:rPr>
            <a:t>Pflichtquartal</a:t>
          </a:r>
          <a:endParaRPr lang="de-DE" dirty="0">
            <a:solidFill>
              <a:schemeClr val="tx1"/>
            </a:solidFill>
            <a:latin typeface="Tahoma" charset="0"/>
            <a:ea typeface="Tahoma" charset="0"/>
            <a:cs typeface="Tahoma" charset="0"/>
          </a:endParaRPr>
        </a:p>
      </dgm:t>
    </dgm:pt>
    <dgm:pt modelId="{46F3DAFE-379A-4D1F-873D-5A85EC53E70B}" type="parTrans" cxnId="{06F064D2-1E44-4C86-9126-BAF3DE3AE6B7}">
      <dgm:prSet/>
      <dgm:spPr/>
      <dgm:t>
        <a:bodyPr/>
        <a:lstStyle/>
        <a:p>
          <a:endParaRPr lang="de-DE"/>
        </a:p>
      </dgm:t>
    </dgm:pt>
    <dgm:pt modelId="{6ABC9A35-AB32-491E-A373-0269FB79DEAA}" type="sibTrans" cxnId="{06F064D2-1E44-4C86-9126-BAF3DE3AE6B7}">
      <dgm:prSet/>
      <dgm:spPr/>
      <dgm:t>
        <a:bodyPr/>
        <a:lstStyle/>
        <a:p>
          <a:endParaRPr lang="de-DE"/>
        </a:p>
      </dgm:t>
    </dgm:pt>
    <dgm:pt modelId="{E6173F2B-BF19-4DDA-B99A-D27D56A12C59}" type="pres">
      <dgm:prSet presAssocID="{CB8B1AF1-E388-4769-9342-59808F4910B3}" presName="outerComposite" presStyleCnt="0">
        <dgm:presLayoutVars>
          <dgm:chMax val="2"/>
          <dgm:animLvl val="lvl"/>
          <dgm:resizeHandles val="exact"/>
        </dgm:presLayoutVars>
      </dgm:prSet>
      <dgm:spPr/>
      <dgm:t>
        <a:bodyPr/>
        <a:lstStyle/>
        <a:p>
          <a:endParaRPr lang="de-DE"/>
        </a:p>
      </dgm:t>
    </dgm:pt>
    <dgm:pt modelId="{9949F5BD-19A2-4B91-A857-75C80BFD931D}" type="pres">
      <dgm:prSet presAssocID="{CB8B1AF1-E388-4769-9342-59808F4910B3}" presName="dummyMaxCanvas" presStyleCnt="0"/>
      <dgm:spPr/>
    </dgm:pt>
    <dgm:pt modelId="{5DDA44EB-77AF-44ED-A7D9-0DAF9785F70A}" type="pres">
      <dgm:prSet presAssocID="{CB8B1AF1-E388-4769-9342-59808F4910B3}" presName="parentComposite" presStyleCnt="0"/>
      <dgm:spPr/>
    </dgm:pt>
    <dgm:pt modelId="{25954456-E1E4-49AD-9DCA-1F93D143D2C2}" type="pres">
      <dgm:prSet presAssocID="{CB8B1AF1-E388-4769-9342-59808F4910B3}" presName="parent1" presStyleLbl="alignAccFollowNode1" presStyleIdx="0" presStyleCnt="4" custAng="383825" custScaleX="115250" custLinFactNeighborX="18006" custLinFactNeighborY="99608">
        <dgm:presLayoutVars>
          <dgm:chMax val="4"/>
        </dgm:presLayoutVars>
      </dgm:prSet>
      <dgm:spPr/>
      <dgm:t>
        <a:bodyPr/>
        <a:lstStyle/>
        <a:p>
          <a:endParaRPr lang="de-DE"/>
        </a:p>
      </dgm:t>
    </dgm:pt>
    <dgm:pt modelId="{80717B59-EB84-4CEB-AC54-534AC6421A55}" type="pres">
      <dgm:prSet presAssocID="{CB8B1AF1-E388-4769-9342-59808F4910B3}" presName="parent2" presStyleLbl="alignAccFollowNode1" presStyleIdx="1" presStyleCnt="4" custAng="308557" custScaleX="114395" custScaleY="75021" custLinFactNeighborX="9510" custLinFactNeighborY="41223">
        <dgm:presLayoutVars>
          <dgm:chMax val="4"/>
        </dgm:presLayoutVars>
      </dgm:prSet>
      <dgm:spPr/>
      <dgm:t>
        <a:bodyPr/>
        <a:lstStyle/>
        <a:p>
          <a:endParaRPr lang="de-DE"/>
        </a:p>
      </dgm:t>
    </dgm:pt>
    <dgm:pt modelId="{AC2C0B1D-ED89-4FA9-89C3-0213F4FE6E20}" type="pres">
      <dgm:prSet presAssocID="{CB8B1AF1-E388-4769-9342-59808F4910B3}" presName="childrenComposite" presStyleCnt="0"/>
      <dgm:spPr/>
    </dgm:pt>
    <dgm:pt modelId="{09F4E6C4-097F-407F-9A3A-F6C33B70C23D}" type="pres">
      <dgm:prSet presAssocID="{CB8B1AF1-E388-4769-9342-59808F4910B3}" presName="dummyMaxCanvas_ChildArea" presStyleCnt="0"/>
      <dgm:spPr/>
    </dgm:pt>
    <dgm:pt modelId="{70C35C7E-9BEF-40F4-9382-1050945EF0E1}" type="pres">
      <dgm:prSet presAssocID="{CB8B1AF1-E388-4769-9342-59808F4910B3}" presName="fulcrum" presStyleLbl="alignAccFollowNode1" presStyleIdx="2" presStyleCnt="4" custScaleX="184580" custScaleY="133704" custLinFactNeighborX="-52402" custLinFactNeighborY="-4213"/>
      <dgm:spPr>
        <a:solidFill>
          <a:schemeClr val="tx1">
            <a:alpha val="90000"/>
          </a:schemeClr>
        </a:solidFill>
      </dgm:spPr>
      <dgm:t>
        <a:bodyPr/>
        <a:lstStyle/>
        <a:p>
          <a:endParaRPr lang="de-DE"/>
        </a:p>
      </dgm:t>
    </dgm:pt>
    <dgm:pt modelId="{F0CA7CC2-C773-48F1-841F-73CD32253F5A}" type="pres">
      <dgm:prSet presAssocID="{CB8B1AF1-E388-4769-9342-59808F4910B3}" presName="balance_23" presStyleLbl="alignAccFollowNode1" presStyleIdx="3" presStyleCnt="4" custAng="217241" custLinFactNeighborX="-4569" custLinFactNeighborY="-12830">
        <dgm:presLayoutVars>
          <dgm:bulletEnabled val="1"/>
        </dgm:presLayoutVars>
      </dgm:prSet>
      <dgm:spPr>
        <a:solidFill>
          <a:srgbClr val="AE2957"/>
        </a:solidFill>
        <a:ln>
          <a:solidFill>
            <a:schemeClr val="tx1">
              <a:alpha val="90000"/>
            </a:schemeClr>
          </a:solidFill>
        </a:ln>
      </dgm:spPr>
      <dgm:t>
        <a:bodyPr/>
        <a:lstStyle/>
        <a:p>
          <a:endParaRPr lang="de-DE"/>
        </a:p>
      </dgm:t>
    </dgm:pt>
    <dgm:pt modelId="{1720F00E-E732-40A5-B8EB-11DDD617DE3B}" type="pres">
      <dgm:prSet presAssocID="{CB8B1AF1-E388-4769-9342-59808F4910B3}" presName="right_23_1" presStyleLbl="node1" presStyleIdx="0" presStyleCnt="5" custAng="232780" custLinFactNeighborX="-14563" custLinFactNeighborY="3116">
        <dgm:presLayoutVars>
          <dgm:bulletEnabled val="1"/>
        </dgm:presLayoutVars>
      </dgm:prSet>
      <dgm:spPr/>
      <dgm:t>
        <a:bodyPr/>
        <a:lstStyle/>
        <a:p>
          <a:endParaRPr lang="de-DE"/>
        </a:p>
      </dgm:t>
    </dgm:pt>
    <dgm:pt modelId="{EA715160-32BD-4F1B-BA3B-EB2565C53E85}" type="pres">
      <dgm:prSet presAssocID="{CB8B1AF1-E388-4769-9342-59808F4910B3}" presName="right_23_2" presStyleLbl="node1" presStyleIdx="1" presStyleCnt="5" custAng="224221" custScaleY="119392" custLinFactNeighborX="-10804" custLinFactNeighborY="-212">
        <dgm:presLayoutVars>
          <dgm:bulletEnabled val="1"/>
        </dgm:presLayoutVars>
      </dgm:prSet>
      <dgm:spPr/>
      <dgm:t>
        <a:bodyPr/>
        <a:lstStyle/>
        <a:p>
          <a:endParaRPr lang="de-DE"/>
        </a:p>
      </dgm:t>
    </dgm:pt>
    <dgm:pt modelId="{33B5D1B4-3048-46D8-AED4-16C668A480C9}" type="pres">
      <dgm:prSet presAssocID="{CB8B1AF1-E388-4769-9342-59808F4910B3}" presName="right_23_3" presStyleLbl="node1" presStyleIdx="2" presStyleCnt="5" custAng="103336" custLinFactNeighborX="-5306" custLinFactNeighborY="-3014">
        <dgm:presLayoutVars>
          <dgm:bulletEnabled val="1"/>
        </dgm:presLayoutVars>
      </dgm:prSet>
      <dgm:spPr/>
      <dgm:t>
        <a:bodyPr/>
        <a:lstStyle/>
        <a:p>
          <a:endParaRPr lang="de-DE"/>
        </a:p>
      </dgm:t>
    </dgm:pt>
    <dgm:pt modelId="{3743B597-6C6C-47DC-8C90-9DAC1821E17D}" type="pres">
      <dgm:prSet presAssocID="{CB8B1AF1-E388-4769-9342-59808F4910B3}" presName="left_23_1" presStyleLbl="node1" presStyleIdx="3" presStyleCnt="5" custAng="243942" custLinFactNeighborY="-11803">
        <dgm:presLayoutVars>
          <dgm:bulletEnabled val="1"/>
        </dgm:presLayoutVars>
      </dgm:prSet>
      <dgm:spPr/>
      <dgm:t>
        <a:bodyPr/>
        <a:lstStyle/>
        <a:p>
          <a:endParaRPr lang="de-DE"/>
        </a:p>
      </dgm:t>
    </dgm:pt>
    <dgm:pt modelId="{16E81D2E-8AD2-4EB0-9814-AD8801825380}" type="pres">
      <dgm:prSet presAssocID="{CB8B1AF1-E388-4769-9342-59808F4910B3}" presName="left_23_2" presStyleLbl="node1" presStyleIdx="4" presStyleCnt="5" custAng="228528" custScaleX="103194" custScaleY="86462" custLinFactNeighborX="3545" custLinFactNeighborY="542">
        <dgm:presLayoutVars>
          <dgm:bulletEnabled val="1"/>
        </dgm:presLayoutVars>
      </dgm:prSet>
      <dgm:spPr/>
      <dgm:t>
        <a:bodyPr/>
        <a:lstStyle/>
        <a:p>
          <a:endParaRPr lang="de-DE"/>
        </a:p>
      </dgm:t>
    </dgm:pt>
  </dgm:ptLst>
  <dgm:cxnLst>
    <dgm:cxn modelId="{8E7FC0F9-435D-46A6-9F80-92EAC165FE4B}" type="presOf" srcId="{D582B93C-E059-4153-888F-9240C87A0520}" destId="{25954456-E1E4-49AD-9DCA-1F93D143D2C2}" srcOrd="0" destOrd="0" presId="urn:microsoft.com/office/officeart/2005/8/layout/balance1"/>
    <dgm:cxn modelId="{896BCED0-3533-4256-91DA-8ADA10D8D8BE}" type="presOf" srcId="{2A1078F3-4FCC-4CB0-8F10-252F1F8F75D3}" destId="{3743B597-6C6C-47DC-8C90-9DAC1821E17D}" srcOrd="0" destOrd="0" presId="urn:microsoft.com/office/officeart/2005/8/layout/balance1"/>
    <dgm:cxn modelId="{C436F0E4-5974-4D1D-9977-C9C280F96DF4}" srcId="{D582B93C-E059-4153-888F-9240C87A0520}" destId="{443A018C-2856-44E3-A3D5-6BC017B231C7}" srcOrd="1" destOrd="0" parTransId="{4789FCCE-8576-4200-9671-607F31CB0470}" sibTransId="{CA66D648-333E-41CF-9AEC-87B46BCFA558}"/>
    <dgm:cxn modelId="{53083C97-E21F-4E9E-96C8-A7B90EDC8C45}" srcId="{CB8B1AF1-E388-4769-9342-59808F4910B3}" destId="{DF35D823-D7D7-4A39-8C57-64F21EC43377}" srcOrd="1" destOrd="0" parTransId="{016B762E-2662-4F93-8DE9-042BCF474F68}" sibTransId="{EEBE2043-E907-4D04-A85D-3F616539ECBD}"/>
    <dgm:cxn modelId="{06F064D2-1E44-4C86-9126-BAF3DE3AE6B7}" srcId="{DF35D823-D7D7-4A39-8C57-64F21EC43377}" destId="{51F2EE5C-2078-4457-91A0-DDBF25A4843B}" srcOrd="2" destOrd="0" parTransId="{46F3DAFE-379A-4D1F-873D-5A85EC53E70B}" sibTransId="{6ABC9A35-AB32-491E-A373-0269FB79DEAA}"/>
    <dgm:cxn modelId="{1E466437-1A07-47B3-8105-33210F3DBB1C}" type="presOf" srcId="{DF35D823-D7D7-4A39-8C57-64F21EC43377}" destId="{80717B59-EB84-4CEB-AC54-534AC6421A55}" srcOrd="0" destOrd="0" presId="urn:microsoft.com/office/officeart/2005/8/layout/balance1"/>
    <dgm:cxn modelId="{7DDFE87B-5FC6-4F1B-ABD0-147A966D5C98}" type="presOf" srcId="{B8456AF3-7237-4B5B-95A6-6A791E8CAD3D}" destId="{EA715160-32BD-4F1B-BA3B-EB2565C53E85}" srcOrd="0" destOrd="0" presId="urn:microsoft.com/office/officeart/2005/8/layout/balance1"/>
    <dgm:cxn modelId="{4BD16917-94DD-48DE-954D-6337EFF37EF1}" srcId="{D582B93C-E059-4153-888F-9240C87A0520}" destId="{2A1078F3-4FCC-4CB0-8F10-252F1F8F75D3}" srcOrd="0" destOrd="0" parTransId="{E73EA9E0-2CE0-4FAA-98C7-6C20EB294C35}" sibTransId="{587F0D97-DB28-4FB5-8641-CCBC477A1337}"/>
    <dgm:cxn modelId="{5563D164-49BF-4A8F-BCA5-9F70555A3B39}" type="presOf" srcId="{51F2EE5C-2078-4457-91A0-DDBF25A4843B}" destId="{33B5D1B4-3048-46D8-AED4-16C668A480C9}" srcOrd="0" destOrd="0" presId="urn:microsoft.com/office/officeart/2005/8/layout/balance1"/>
    <dgm:cxn modelId="{79EA91CE-1E33-4586-989E-D87A328C4F5E}" type="presOf" srcId="{443A018C-2856-44E3-A3D5-6BC017B231C7}" destId="{16E81D2E-8AD2-4EB0-9814-AD8801825380}" srcOrd="0" destOrd="0" presId="urn:microsoft.com/office/officeart/2005/8/layout/balance1"/>
    <dgm:cxn modelId="{FE201C73-7F6D-4DC7-9A89-8300855BCAB1}" srcId="{DF35D823-D7D7-4A39-8C57-64F21EC43377}" destId="{B8456AF3-7237-4B5B-95A6-6A791E8CAD3D}" srcOrd="1" destOrd="0" parTransId="{A1B878B5-2F86-400A-B7E5-526BF59DE694}" sibTransId="{1E809395-2C48-4C49-A39C-2B58843D59F6}"/>
    <dgm:cxn modelId="{BD38EF7A-3691-403D-84B3-34268726EC00}" type="presOf" srcId="{CB8B1AF1-E388-4769-9342-59808F4910B3}" destId="{E6173F2B-BF19-4DDA-B99A-D27D56A12C59}" srcOrd="0" destOrd="0" presId="urn:microsoft.com/office/officeart/2005/8/layout/balance1"/>
    <dgm:cxn modelId="{03E32970-154A-465D-BFA5-8B6C2A3AD613}" srcId="{DF35D823-D7D7-4A39-8C57-64F21EC43377}" destId="{50090C66-3938-4453-B94B-3712A9B3767E}" srcOrd="0" destOrd="0" parTransId="{2E4319D0-BD9A-4E02-B2DA-4F231A62E70C}" sibTransId="{475EC668-4093-4810-98EA-2060B60E2590}"/>
    <dgm:cxn modelId="{763E9655-CD7B-4910-B32C-61D6064AF669}" srcId="{CB8B1AF1-E388-4769-9342-59808F4910B3}" destId="{D582B93C-E059-4153-888F-9240C87A0520}" srcOrd="0" destOrd="0" parTransId="{7FB2C572-E98F-4125-80A8-B4323E1D1776}" sibTransId="{A6495ABE-5FAB-45A2-85FC-194303E1C70D}"/>
    <dgm:cxn modelId="{AFED16ED-7B69-4E7D-89BF-4685F2C98958}" type="presOf" srcId="{50090C66-3938-4453-B94B-3712A9B3767E}" destId="{1720F00E-E732-40A5-B8EB-11DDD617DE3B}" srcOrd="0" destOrd="0" presId="urn:microsoft.com/office/officeart/2005/8/layout/balance1"/>
    <dgm:cxn modelId="{FC8EBE9C-C5BC-40C8-80C7-5D1C7C66B3E5}" type="presParOf" srcId="{E6173F2B-BF19-4DDA-B99A-D27D56A12C59}" destId="{9949F5BD-19A2-4B91-A857-75C80BFD931D}" srcOrd="0" destOrd="0" presId="urn:microsoft.com/office/officeart/2005/8/layout/balance1"/>
    <dgm:cxn modelId="{03502FE0-806E-491C-9C7B-6B75C97704B6}" type="presParOf" srcId="{E6173F2B-BF19-4DDA-B99A-D27D56A12C59}" destId="{5DDA44EB-77AF-44ED-A7D9-0DAF9785F70A}" srcOrd="1" destOrd="0" presId="urn:microsoft.com/office/officeart/2005/8/layout/balance1"/>
    <dgm:cxn modelId="{13B29D56-7E81-4619-8418-08DFD9F80FA5}" type="presParOf" srcId="{5DDA44EB-77AF-44ED-A7D9-0DAF9785F70A}" destId="{25954456-E1E4-49AD-9DCA-1F93D143D2C2}" srcOrd="0" destOrd="0" presId="urn:microsoft.com/office/officeart/2005/8/layout/balance1"/>
    <dgm:cxn modelId="{63987068-30A4-4FB2-A791-F13DCC2DC407}" type="presParOf" srcId="{5DDA44EB-77AF-44ED-A7D9-0DAF9785F70A}" destId="{80717B59-EB84-4CEB-AC54-534AC6421A55}" srcOrd="1" destOrd="0" presId="urn:microsoft.com/office/officeart/2005/8/layout/balance1"/>
    <dgm:cxn modelId="{E2AD111C-DE42-4E6C-908C-A257B35B30F9}" type="presParOf" srcId="{E6173F2B-BF19-4DDA-B99A-D27D56A12C59}" destId="{AC2C0B1D-ED89-4FA9-89C3-0213F4FE6E20}" srcOrd="2" destOrd="0" presId="urn:microsoft.com/office/officeart/2005/8/layout/balance1"/>
    <dgm:cxn modelId="{C2CDA1CB-3237-471F-91EA-8CFEA5FBFE9B}" type="presParOf" srcId="{AC2C0B1D-ED89-4FA9-89C3-0213F4FE6E20}" destId="{09F4E6C4-097F-407F-9A3A-F6C33B70C23D}" srcOrd="0" destOrd="0" presId="urn:microsoft.com/office/officeart/2005/8/layout/balance1"/>
    <dgm:cxn modelId="{401C8222-AE0C-45A4-90B2-21485DDB95E7}" type="presParOf" srcId="{AC2C0B1D-ED89-4FA9-89C3-0213F4FE6E20}" destId="{70C35C7E-9BEF-40F4-9382-1050945EF0E1}" srcOrd="1" destOrd="0" presId="urn:microsoft.com/office/officeart/2005/8/layout/balance1"/>
    <dgm:cxn modelId="{AED0C614-D4AA-4C8C-9440-3B518062C2B0}" type="presParOf" srcId="{AC2C0B1D-ED89-4FA9-89C3-0213F4FE6E20}" destId="{F0CA7CC2-C773-48F1-841F-73CD32253F5A}" srcOrd="2" destOrd="0" presId="urn:microsoft.com/office/officeart/2005/8/layout/balance1"/>
    <dgm:cxn modelId="{09785F7D-5AB8-42F2-9FFE-35C868FAE535}" type="presParOf" srcId="{AC2C0B1D-ED89-4FA9-89C3-0213F4FE6E20}" destId="{1720F00E-E732-40A5-B8EB-11DDD617DE3B}" srcOrd="3" destOrd="0" presId="urn:microsoft.com/office/officeart/2005/8/layout/balance1"/>
    <dgm:cxn modelId="{E7D44174-3BC7-44F8-ABBF-4D0E951046D3}" type="presParOf" srcId="{AC2C0B1D-ED89-4FA9-89C3-0213F4FE6E20}" destId="{EA715160-32BD-4F1B-BA3B-EB2565C53E85}" srcOrd="4" destOrd="0" presId="urn:microsoft.com/office/officeart/2005/8/layout/balance1"/>
    <dgm:cxn modelId="{38FBB9A0-AF49-46FE-AB9E-6BBF277245D7}" type="presParOf" srcId="{AC2C0B1D-ED89-4FA9-89C3-0213F4FE6E20}" destId="{33B5D1B4-3048-46D8-AED4-16C668A480C9}" srcOrd="5" destOrd="0" presId="urn:microsoft.com/office/officeart/2005/8/layout/balance1"/>
    <dgm:cxn modelId="{71BE3FAF-FBDB-4DD7-995F-78FB806823BA}" type="presParOf" srcId="{AC2C0B1D-ED89-4FA9-89C3-0213F4FE6E20}" destId="{3743B597-6C6C-47DC-8C90-9DAC1821E17D}" srcOrd="6" destOrd="0" presId="urn:microsoft.com/office/officeart/2005/8/layout/balance1"/>
    <dgm:cxn modelId="{5586A495-7FD3-49B2-BB64-54CED884BD76}" type="presParOf" srcId="{AC2C0B1D-ED89-4FA9-89C3-0213F4FE6E20}" destId="{16E81D2E-8AD2-4EB0-9814-AD8801825380}" srcOrd="7"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A18891-1A7A-4CBB-B699-E99F02A2F99B}">
      <dsp:nvSpPr>
        <dsp:cNvPr id="0" name=""/>
        <dsp:cNvSpPr/>
      </dsp:nvSpPr>
      <dsp:spPr>
        <a:xfrm>
          <a:off x="0" y="0"/>
          <a:ext cx="5190379" cy="1309501"/>
        </a:xfrm>
        <a:prstGeom prst="rect">
          <a:avLst/>
        </a:prstGeom>
        <a:solidFill>
          <a:srgbClr val="AE2957"/>
        </a:solidFill>
        <a:ln>
          <a:no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de-DE" sz="3700" kern="1200" dirty="0" smtClean="0">
              <a:latin typeface="Tahoma" charset="0"/>
              <a:ea typeface="Tahoma" charset="0"/>
              <a:cs typeface="Tahoma" charset="0"/>
            </a:rPr>
            <a:t>Eine Reform des Medizinstudiums</a:t>
          </a:r>
          <a:endParaRPr lang="de-DE" sz="3700" kern="1200" dirty="0">
            <a:latin typeface="Tahoma" charset="0"/>
            <a:ea typeface="Tahoma" charset="0"/>
            <a:cs typeface="Tahoma" charset="0"/>
          </a:endParaRPr>
        </a:p>
      </dsp:txBody>
      <dsp:txXfrm>
        <a:off x="0" y="0"/>
        <a:ext cx="5190379" cy="1309501"/>
      </dsp:txXfrm>
    </dsp:sp>
    <dsp:sp modelId="{79595596-7C4F-4E58-B2D9-6FFEB830B65F}">
      <dsp:nvSpPr>
        <dsp:cNvPr id="0" name=""/>
        <dsp:cNvSpPr/>
      </dsp:nvSpPr>
      <dsp:spPr>
        <a:xfrm>
          <a:off x="2534" y="1309501"/>
          <a:ext cx="1728436" cy="2749952"/>
        </a:xfrm>
        <a:prstGeom prst="rect">
          <a:avLst/>
        </a:prstGeom>
        <a:solidFill>
          <a:srgbClr val="A7A7A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de-DE" sz="2300" kern="1200" dirty="0" smtClean="0">
              <a:ln>
                <a:solidFill>
                  <a:schemeClr val="tx1"/>
                </a:solidFill>
              </a:ln>
              <a:solidFill>
                <a:schemeClr val="tx1"/>
              </a:solidFill>
              <a:latin typeface="Tahoma" charset="0"/>
              <a:ea typeface="Tahoma" charset="0"/>
              <a:cs typeface="Tahoma" charset="0"/>
            </a:rPr>
            <a:t>Moderne Zulassungs- verfahren</a:t>
          </a:r>
          <a:endParaRPr lang="de-DE" sz="2300" kern="1200" dirty="0">
            <a:ln>
              <a:solidFill>
                <a:schemeClr val="tx1"/>
              </a:solidFill>
            </a:ln>
            <a:solidFill>
              <a:schemeClr val="tx1"/>
            </a:solidFill>
            <a:latin typeface="Tahoma" charset="0"/>
            <a:ea typeface="Tahoma" charset="0"/>
            <a:cs typeface="Tahoma" charset="0"/>
          </a:endParaRPr>
        </a:p>
      </dsp:txBody>
      <dsp:txXfrm>
        <a:off x="2534" y="1309501"/>
        <a:ext cx="1728436" cy="2749952"/>
      </dsp:txXfrm>
    </dsp:sp>
    <dsp:sp modelId="{10D4E30F-BF18-4CA0-9CA3-C1909A640E79}">
      <dsp:nvSpPr>
        <dsp:cNvPr id="0" name=""/>
        <dsp:cNvSpPr/>
      </dsp:nvSpPr>
      <dsp:spPr>
        <a:xfrm>
          <a:off x="1730971" y="1309501"/>
          <a:ext cx="1728436" cy="2749952"/>
        </a:xfrm>
        <a:prstGeom prst="rect">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de-DE" sz="2300" kern="1200" dirty="0" smtClean="0">
              <a:ln>
                <a:solidFill>
                  <a:schemeClr val="tx1"/>
                </a:solidFill>
              </a:ln>
              <a:solidFill>
                <a:schemeClr val="tx1"/>
              </a:solidFill>
              <a:latin typeface="Tahoma" charset="0"/>
              <a:ea typeface="Tahoma" charset="0"/>
              <a:cs typeface="Tahoma" charset="0"/>
            </a:rPr>
            <a:t>Förderung der Praxisnähe im Studium</a:t>
          </a:r>
          <a:endParaRPr lang="de-DE" sz="2300" kern="1200" dirty="0">
            <a:ln>
              <a:solidFill>
                <a:schemeClr val="tx1"/>
              </a:solidFill>
            </a:ln>
            <a:solidFill>
              <a:schemeClr val="tx1"/>
            </a:solidFill>
            <a:latin typeface="Tahoma" charset="0"/>
            <a:ea typeface="Tahoma" charset="0"/>
            <a:cs typeface="Tahoma" charset="0"/>
          </a:endParaRPr>
        </a:p>
      </dsp:txBody>
      <dsp:txXfrm>
        <a:off x="1730971" y="1309501"/>
        <a:ext cx="1728436" cy="2749952"/>
      </dsp:txXfrm>
    </dsp:sp>
    <dsp:sp modelId="{02CF9F93-FB31-475A-9130-7AE821302497}">
      <dsp:nvSpPr>
        <dsp:cNvPr id="0" name=""/>
        <dsp:cNvSpPr/>
      </dsp:nvSpPr>
      <dsp:spPr>
        <a:xfrm>
          <a:off x="3459407" y="1309501"/>
          <a:ext cx="1728436" cy="2749952"/>
        </a:xfrm>
        <a:prstGeom prst="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de-DE" sz="2800" kern="1200" dirty="0" smtClean="0">
              <a:ln>
                <a:solidFill>
                  <a:schemeClr val="tx1"/>
                </a:solidFill>
              </a:ln>
              <a:solidFill>
                <a:schemeClr val="tx1"/>
              </a:solidFill>
              <a:latin typeface="Tahoma" charset="0"/>
              <a:ea typeface="Tahoma" charset="0"/>
              <a:cs typeface="Tahoma" charset="0"/>
            </a:rPr>
            <a:t>Stärkung der </a:t>
          </a:r>
          <a:r>
            <a:rPr lang="de-DE" sz="2800" b="0" kern="1200" dirty="0" smtClean="0">
              <a:ln>
                <a:solidFill>
                  <a:schemeClr val="tx1"/>
                </a:solidFill>
              </a:ln>
              <a:solidFill>
                <a:schemeClr val="tx1"/>
              </a:solidFill>
              <a:latin typeface="Tahoma" charset="0"/>
              <a:ea typeface="Tahoma" charset="0"/>
              <a:cs typeface="Tahoma" charset="0"/>
            </a:rPr>
            <a:t>Allgemein-medizin</a:t>
          </a:r>
          <a:endParaRPr lang="de-DE" sz="2800" b="0" kern="1200" dirty="0">
            <a:ln>
              <a:solidFill>
                <a:schemeClr val="tx1"/>
              </a:solidFill>
            </a:ln>
            <a:solidFill>
              <a:schemeClr val="tx1"/>
            </a:solidFill>
            <a:latin typeface="Tahoma" charset="0"/>
            <a:ea typeface="Tahoma" charset="0"/>
            <a:cs typeface="Tahoma" charset="0"/>
          </a:endParaRPr>
        </a:p>
      </dsp:txBody>
      <dsp:txXfrm>
        <a:off x="3459407" y="1309501"/>
        <a:ext cx="1728436" cy="2749952"/>
      </dsp:txXfrm>
    </dsp:sp>
    <dsp:sp modelId="{A49A9EFA-4AE9-4A07-80D4-D672CEEC172C}">
      <dsp:nvSpPr>
        <dsp:cNvPr id="0" name=""/>
        <dsp:cNvSpPr/>
      </dsp:nvSpPr>
      <dsp:spPr>
        <a:xfrm>
          <a:off x="0" y="4059453"/>
          <a:ext cx="5190379" cy="305550"/>
        </a:xfrm>
        <a:prstGeom prst="rect">
          <a:avLst/>
        </a:prstGeom>
        <a:no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76CBD2-4AA1-4994-BB6C-AC867B3275FD}">
      <dsp:nvSpPr>
        <dsp:cNvPr id="0" name=""/>
        <dsp:cNvSpPr/>
      </dsp:nvSpPr>
      <dsp:spPr>
        <a:xfrm>
          <a:off x="959430" y="147482"/>
          <a:ext cx="8596738" cy="1251555"/>
        </a:xfrm>
        <a:prstGeom prst="rightArrow">
          <a:avLst>
            <a:gd name="adj1" fmla="val 50000"/>
            <a:gd name="adj2" fmla="val 50000"/>
          </a:avLst>
        </a:prstGeom>
        <a:solidFill>
          <a:srgbClr val="AE2957">
            <a:alpha val="4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685" numCol="1" spcCol="1270" anchor="ctr" anchorCtr="0">
          <a:noAutofit/>
        </a:bodyPr>
        <a:lstStyle/>
        <a:p>
          <a:pPr lvl="0" algn="l" defTabSz="1066800">
            <a:lnSpc>
              <a:spcPct val="90000"/>
            </a:lnSpc>
            <a:spcBef>
              <a:spcPct val="0"/>
            </a:spcBef>
            <a:spcAft>
              <a:spcPct val="35000"/>
            </a:spcAft>
          </a:pPr>
          <a:r>
            <a:rPr lang="de-DE" sz="2400" kern="1200" dirty="0" smtClean="0">
              <a:latin typeface="Tahoma" charset="0"/>
              <a:ea typeface="Tahoma" charset="0"/>
              <a:cs typeface="Tahoma" charset="0"/>
            </a:rPr>
            <a:t>November 2013</a:t>
          </a:r>
          <a:endParaRPr lang="de-DE" sz="2400" kern="1200" dirty="0">
            <a:latin typeface="Tahoma" charset="0"/>
            <a:ea typeface="Tahoma" charset="0"/>
            <a:cs typeface="Tahoma" charset="0"/>
          </a:endParaRPr>
        </a:p>
      </dsp:txBody>
      <dsp:txXfrm>
        <a:off x="959430" y="460371"/>
        <a:ext cx="8283849" cy="625777"/>
      </dsp:txXfrm>
    </dsp:sp>
    <dsp:sp modelId="{D924C323-4A23-4455-AE75-FFC8168EACC4}">
      <dsp:nvSpPr>
        <dsp:cNvPr id="0" name=""/>
        <dsp:cNvSpPr/>
      </dsp:nvSpPr>
      <dsp:spPr>
        <a:xfrm>
          <a:off x="983486" y="1069361"/>
          <a:ext cx="1981548" cy="1394950"/>
        </a:xfrm>
        <a:prstGeom prst="rect">
          <a:avLst/>
        </a:prstGeom>
        <a:solidFill>
          <a:schemeClr val="lt1">
            <a:hueOff val="0"/>
            <a:satOff val="0"/>
            <a:lumOff val="0"/>
            <a:alphaOff val="0"/>
          </a:schemeClr>
        </a:solidFill>
        <a:ln w="25400" cap="flat" cmpd="sng" algn="ctr">
          <a:solidFill>
            <a:srgbClr val="A7A7A7"/>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de-DE" sz="1700" kern="1200" dirty="0" smtClean="0">
              <a:latin typeface="Tahoma" charset="0"/>
              <a:ea typeface="Tahoma" charset="0"/>
              <a:cs typeface="Tahoma" charset="0"/>
            </a:rPr>
            <a:t>Verabschiedung des Koalitionsvertrags.</a:t>
          </a:r>
          <a:endParaRPr lang="de-DE" sz="1700" kern="1200" dirty="0">
            <a:latin typeface="Tahoma" charset="0"/>
            <a:ea typeface="Tahoma" charset="0"/>
            <a:cs typeface="Tahoma" charset="0"/>
          </a:endParaRPr>
        </a:p>
      </dsp:txBody>
      <dsp:txXfrm>
        <a:off x="983486" y="1069361"/>
        <a:ext cx="1981548" cy="1394950"/>
      </dsp:txXfrm>
    </dsp:sp>
    <dsp:sp modelId="{2EC9B441-BBA9-4FFE-91F5-EF5C46617322}">
      <dsp:nvSpPr>
        <dsp:cNvPr id="0" name=""/>
        <dsp:cNvSpPr/>
      </dsp:nvSpPr>
      <dsp:spPr>
        <a:xfrm>
          <a:off x="2940978" y="564519"/>
          <a:ext cx="6615190" cy="1251555"/>
        </a:xfrm>
        <a:prstGeom prst="rightArrow">
          <a:avLst>
            <a:gd name="adj1" fmla="val 50000"/>
            <a:gd name="adj2" fmla="val 50000"/>
          </a:avLst>
        </a:prstGeom>
        <a:solidFill>
          <a:srgbClr val="AE2957">
            <a:alpha val="6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685" numCol="1" spcCol="1270" anchor="ctr" anchorCtr="0">
          <a:noAutofit/>
        </a:bodyPr>
        <a:lstStyle/>
        <a:p>
          <a:pPr lvl="0" algn="l" defTabSz="1066800">
            <a:lnSpc>
              <a:spcPct val="90000"/>
            </a:lnSpc>
            <a:spcBef>
              <a:spcPct val="0"/>
            </a:spcBef>
            <a:spcAft>
              <a:spcPct val="35000"/>
            </a:spcAft>
          </a:pPr>
          <a:r>
            <a:rPr lang="de-DE" sz="2400" kern="1200" dirty="0" smtClean="0">
              <a:latin typeface="Tahoma" charset="0"/>
              <a:ea typeface="Tahoma" charset="0"/>
              <a:cs typeface="Tahoma" charset="0"/>
            </a:rPr>
            <a:t>August 2015</a:t>
          </a:r>
          <a:endParaRPr lang="de-DE" sz="2400" kern="1200" dirty="0">
            <a:latin typeface="Tahoma" charset="0"/>
            <a:ea typeface="Tahoma" charset="0"/>
            <a:cs typeface="Tahoma" charset="0"/>
          </a:endParaRPr>
        </a:p>
      </dsp:txBody>
      <dsp:txXfrm>
        <a:off x="2940978" y="877408"/>
        <a:ext cx="6302301" cy="625777"/>
      </dsp:txXfrm>
    </dsp:sp>
    <dsp:sp modelId="{BDC6F061-E77E-4B39-BB5B-9A456596CDA4}">
      <dsp:nvSpPr>
        <dsp:cNvPr id="0" name=""/>
        <dsp:cNvSpPr/>
      </dsp:nvSpPr>
      <dsp:spPr>
        <a:xfrm>
          <a:off x="2965034" y="1531590"/>
          <a:ext cx="1981548" cy="1317749"/>
        </a:xfrm>
        <a:prstGeom prst="rect">
          <a:avLst/>
        </a:prstGeom>
        <a:solidFill>
          <a:schemeClr val="lt1">
            <a:hueOff val="0"/>
            <a:satOff val="0"/>
            <a:lumOff val="0"/>
            <a:alphaOff val="0"/>
          </a:schemeClr>
        </a:solidFill>
        <a:ln w="25400" cap="flat" cmpd="sng" algn="ctr">
          <a:solidFill>
            <a:srgbClr val="A7A7A7"/>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de-DE" sz="1700" kern="1200" dirty="0" smtClean="0">
              <a:latin typeface="Tahoma" charset="0"/>
              <a:ea typeface="Tahoma" charset="0"/>
              <a:cs typeface="Tahoma" charset="0"/>
            </a:rPr>
            <a:t>Die Verbände reichen ihre Stellungnahmen ein. So auch </a:t>
          </a:r>
          <a:r>
            <a:rPr lang="de-DE" sz="1700" kern="1200" dirty="0" err="1" smtClean="0">
              <a:latin typeface="Tahoma" charset="0"/>
              <a:ea typeface="Tahoma" charset="0"/>
              <a:cs typeface="Tahoma" charset="0"/>
            </a:rPr>
            <a:t>bvmd</a:t>
          </a:r>
          <a:r>
            <a:rPr lang="de-DE" sz="1700" kern="1200" dirty="0" smtClean="0">
              <a:latin typeface="Tahoma" charset="0"/>
              <a:ea typeface="Tahoma" charset="0"/>
              <a:cs typeface="Tahoma" charset="0"/>
            </a:rPr>
            <a:t> und HB.</a:t>
          </a:r>
          <a:endParaRPr lang="de-DE" sz="1700" kern="1200" dirty="0">
            <a:latin typeface="Tahoma" charset="0"/>
            <a:ea typeface="Tahoma" charset="0"/>
            <a:cs typeface="Tahoma" charset="0"/>
          </a:endParaRPr>
        </a:p>
      </dsp:txBody>
      <dsp:txXfrm>
        <a:off x="2965034" y="1531590"/>
        <a:ext cx="1981548" cy="1317749"/>
      </dsp:txXfrm>
    </dsp:sp>
    <dsp:sp modelId="{751EB456-B440-4612-B0AC-65F4504D143A}">
      <dsp:nvSpPr>
        <dsp:cNvPr id="0" name=""/>
        <dsp:cNvSpPr/>
      </dsp:nvSpPr>
      <dsp:spPr>
        <a:xfrm>
          <a:off x="4922527" y="981557"/>
          <a:ext cx="4633642" cy="1251555"/>
        </a:xfrm>
        <a:prstGeom prst="rightArrow">
          <a:avLst>
            <a:gd name="adj1" fmla="val 50000"/>
            <a:gd name="adj2" fmla="val 50000"/>
          </a:avLst>
        </a:prstGeom>
        <a:solidFill>
          <a:srgbClr val="AE2957">
            <a:alpha val="8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685" numCol="1" spcCol="1270" anchor="ctr" anchorCtr="0">
          <a:noAutofit/>
        </a:bodyPr>
        <a:lstStyle/>
        <a:p>
          <a:pPr lvl="0" algn="l" defTabSz="1066800">
            <a:lnSpc>
              <a:spcPct val="90000"/>
            </a:lnSpc>
            <a:spcBef>
              <a:spcPct val="0"/>
            </a:spcBef>
            <a:spcAft>
              <a:spcPct val="35000"/>
            </a:spcAft>
          </a:pPr>
          <a:r>
            <a:rPr lang="de-DE" sz="2400" kern="1200" dirty="0" smtClean="0">
              <a:latin typeface="Tahoma" charset="0"/>
              <a:ea typeface="Tahoma" charset="0"/>
              <a:cs typeface="Tahoma" charset="0"/>
            </a:rPr>
            <a:t>November 2015</a:t>
          </a:r>
          <a:endParaRPr lang="de-DE" sz="2400" kern="1200" dirty="0">
            <a:latin typeface="Tahoma" charset="0"/>
            <a:ea typeface="Tahoma" charset="0"/>
            <a:cs typeface="Tahoma" charset="0"/>
          </a:endParaRPr>
        </a:p>
      </dsp:txBody>
      <dsp:txXfrm>
        <a:off x="4922527" y="1294446"/>
        <a:ext cx="4320753" cy="625777"/>
      </dsp:txXfrm>
    </dsp:sp>
    <dsp:sp modelId="{9CFE6072-5F05-45BC-8841-6E64F27D8061}">
      <dsp:nvSpPr>
        <dsp:cNvPr id="0" name=""/>
        <dsp:cNvSpPr/>
      </dsp:nvSpPr>
      <dsp:spPr>
        <a:xfrm>
          <a:off x="4946583" y="1839331"/>
          <a:ext cx="1981548" cy="1214527"/>
        </a:xfrm>
        <a:prstGeom prst="rect">
          <a:avLst/>
        </a:prstGeom>
        <a:solidFill>
          <a:schemeClr val="lt1">
            <a:hueOff val="0"/>
            <a:satOff val="0"/>
            <a:lumOff val="0"/>
            <a:alphaOff val="0"/>
          </a:schemeClr>
        </a:solidFill>
        <a:ln w="25400" cap="flat" cmpd="sng" algn="ctr">
          <a:solidFill>
            <a:srgbClr val="A7A7A7"/>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de-DE" sz="1700" kern="1200" dirty="0" smtClean="0">
              <a:latin typeface="Tahoma" charset="0"/>
              <a:ea typeface="Tahoma" charset="0"/>
              <a:cs typeface="Tahoma" charset="0"/>
            </a:rPr>
            <a:t>Die Bund-Länder-AG lädt die Verbände zu einer Anhörung ein. </a:t>
          </a:r>
          <a:endParaRPr lang="de-DE" sz="1700" kern="1200" dirty="0">
            <a:latin typeface="Tahoma" charset="0"/>
            <a:ea typeface="Tahoma" charset="0"/>
            <a:cs typeface="Tahoma" charset="0"/>
          </a:endParaRPr>
        </a:p>
      </dsp:txBody>
      <dsp:txXfrm>
        <a:off x="4946583" y="1839331"/>
        <a:ext cx="1981548" cy="1214527"/>
      </dsp:txXfrm>
    </dsp:sp>
    <dsp:sp modelId="{68B6BEE9-123D-4FAF-A3CC-C7620F3B5086}">
      <dsp:nvSpPr>
        <dsp:cNvPr id="0" name=""/>
        <dsp:cNvSpPr/>
      </dsp:nvSpPr>
      <dsp:spPr>
        <a:xfrm>
          <a:off x="6904075" y="1398594"/>
          <a:ext cx="2652093" cy="1251555"/>
        </a:xfrm>
        <a:prstGeom prst="rightArrow">
          <a:avLst>
            <a:gd name="adj1" fmla="val 50000"/>
            <a:gd name="adj2" fmla="val 50000"/>
          </a:avLst>
        </a:prstGeom>
        <a:solidFill>
          <a:srgbClr val="AE29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685" numCol="1" spcCol="1270" anchor="ctr" anchorCtr="0">
          <a:noAutofit/>
        </a:bodyPr>
        <a:lstStyle/>
        <a:p>
          <a:pPr lvl="0" algn="l" defTabSz="1066800">
            <a:lnSpc>
              <a:spcPct val="90000"/>
            </a:lnSpc>
            <a:spcBef>
              <a:spcPct val="0"/>
            </a:spcBef>
            <a:spcAft>
              <a:spcPct val="35000"/>
            </a:spcAft>
          </a:pPr>
          <a:r>
            <a:rPr lang="de-DE" sz="2400" kern="1200" dirty="0" smtClean="0">
              <a:latin typeface="Tahoma" charset="0"/>
              <a:ea typeface="Tahoma" charset="0"/>
              <a:cs typeface="Tahoma" charset="0"/>
            </a:rPr>
            <a:t>Februar 2016</a:t>
          </a:r>
          <a:endParaRPr lang="de-DE" sz="2400" kern="1200" dirty="0">
            <a:latin typeface="Tahoma" charset="0"/>
            <a:ea typeface="Tahoma" charset="0"/>
            <a:cs typeface="Tahoma" charset="0"/>
          </a:endParaRPr>
        </a:p>
      </dsp:txBody>
      <dsp:txXfrm>
        <a:off x="6904075" y="1711483"/>
        <a:ext cx="2339204" cy="625777"/>
      </dsp:txXfrm>
    </dsp:sp>
    <dsp:sp modelId="{0D18DCC9-BE5C-4E14-9BDB-895EAD897AA5}">
      <dsp:nvSpPr>
        <dsp:cNvPr id="0" name=""/>
        <dsp:cNvSpPr/>
      </dsp:nvSpPr>
      <dsp:spPr>
        <a:xfrm>
          <a:off x="6917512" y="2338538"/>
          <a:ext cx="1999601" cy="1868075"/>
        </a:xfrm>
        <a:prstGeom prst="rect">
          <a:avLst/>
        </a:prstGeom>
        <a:solidFill>
          <a:schemeClr val="lt1">
            <a:hueOff val="0"/>
            <a:satOff val="0"/>
            <a:lumOff val="0"/>
            <a:alphaOff val="0"/>
          </a:schemeClr>
        </a:solidFill>
        <a:ln w="25400" cap="flat" cmpd="sng" algn="ctr">
          <a:solidFill>
            <a:srgbClr val="A7A7A7"/>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de-DE" sz="1700" kern="1200" dirty="0" smtClean="0">
              <a:latin typeface="Tahoma" charset="0"/>
              <a:ea typeface="Tahoma" charset="0"/>
              <a:cs typeface="Tahoma" charset="0"/>
            </a:rPr>
            <a:t>Die Bund-Länder-AG verschiebt die Verabschiedung des 1. Entwurfs des MM2020 auf ungewisse Zeit.</a:t>
          </a:r>
          <a:endParaRPr lang="de-DE" sz="1700" kern="1200" dirty="0">
            <a:latin typeface="Tahoma" charset="0"/>
            <a:ea typeface="Tahoma" charset="0"/>
            <a:cs typeface="Tahoma" charset="0"/>
          </a:endParaRPr>
        </a:p>
      </dsp:txBody>
      <dsp:txXfrm>
        <a:off x="6917512" y="2338538"/>
        <a:ext cx="1999601" cy="18680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071135-1442-469E-B2E2-439B38950548}">
      <dsp:nvSpPr>
        <dsp:cNvPr id="0" name=""/>
        <dsp:cNvSpPr/>
      </dsp:nvSpPr>
      <dsp:spPr>
        <a:xfrm>
          <a:off x="49" y="43402"/>
          <a:ext cx="4709453" cy="714272"/>
        </a:xfrm>
        <a:prstGeom prst="rect">
          <a:avLst/>
        </a:prstGeom>
        <a:solidFill>
          <a:srgbClr val="AE2957"/>
        </a:solidFill>
        <a:ln w="25400" cap="flat" cmpd="sng" algn="ctr">
          <a:solidFill>
            <a:srgbClr val="AE29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de-DE" sz="1900" kern="1200" dirty="0" smtClean="0">
              <a:latin typeface="Tahoma" charset="0"/>
              <a:ea typeface="Tahoma" charset="0"/>
              <a:cs typeface="Tahoma" charset="0"/>
            </a:rPr>
            <a:t>Institutionen, verantwortlich für die medizinische Aus- und Weiterbildung</a:t>
          </a:r>
          <a:endParaRPr lang="de-DE" sz="1900" kern="1200" dirty="0">
            <a:latin typeface="Tahoma" charset="0"/>
            <a:ea typeface="Tahoma" charset="0"/>
            <a:cs typeface="Tahoma" charset="0"/>
          </a:endParaRPr>
        </a:p>
      </dsp:txBody>
      <dsp:txXfrm>
        <a:off x="49" y="43402"/>
        <a:ext cx="4709453" cy="714272"/>
      </dsp:txXfrm>
    </dsp:sp>
    <dsp:sp modelId="{2CF87498-968E-4489-9887-58714E576C23}">
      <dsp:nvSpPr>
        <dsp:cNvPr id="0" name=""/>
        <dsp:cNvSpPr/>
      </dsp:nvSpPr>
      <dsp:spPr>
        <a:xfrm>
          <a:off x="49" y="848573"/>
          <a:ext cx="4709453" cy="2555595"/>
        </a:xfrm>
        <a:prstGeom prst="rect">
          <a:avLst/>
        </a:prstGeom>
        <a:solidFill>
          <a:srgbClr val="A7A7A7">
            <a:alpha val="20000"/>
          </a:srgbClr>
        </a:solidFill>
        <a:ln w="25400" cap="flat" cmpd="sng" algn="ctr">
          <a:solidFill>
            <a:srgbClr val="AE2957">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de-DE" sz="1900" kern="1200" dirty="0" smtClean="0">
              <a:latin typeface="Tahoma" charset="0"/>
              <a:ea typeface="Tahoma" charset="0"/>
              <a:cs typeface="Tahoma" charset="0"/>
            </a:rPr>
            <a:t>Medizinische Fakultäten Tag</a:t>
          </a:r>
          <a:endParaRPr lang="de-DE" sz="1900" kern="1200" dirty="0">
            <a:latin typeface="Tahoma" charset="0"/>
            <a:ea typeface="Tahoma" charset="0"/>
            <a:cs typeface="Tahoma" charset="0"/>
          </a:endParaRPr>
        </a:p>
        <a:p>
          <a:pPr marL="171450" lvl="1" indent="-171450" algn="l" defTabSz="844550">
            <a:lnSpc>
              <a:spcPct val="90000"/>
            </a:lnSpc>
            <a:spcBef>
              <a:spcPct val="0"/>
            </a:spcBef>
            <a:spcAft>
              <a:spcPct val="15000"/>
            </a:spcAft>
            <a:buChar char="••"/>
          </a:pPr>
          <a:r>
            <a:rPr lang="de-DE" sz="1900" kern="1200" dirty="0" smtClean="0">
              <a:latin typeface="Tahoma" charset="0"/>
              <a:ea typeface="Tahoma" charset="0"/>
              <a:cs typeface="Tahoma" charset="0"/>
            </a:rPr>
            <a:t>Gesellschaft für Medizinische Ausbildung</a:t>
          </a:r>
          <a:endParaRPr lang="de-DE" sz="1900" kern="1200" dirty="0">
            <a:latin typeface="Tahoma" charset="0"/>
            <a:ea typeface="Tahoma" charset="0"/>
            <a:cs typeface="Tahoma" charset="0"/>
          </a:endParaRPr>
        </a:p>
        <a:p>
          <a:pPr marL="171450" lvl="1" indent="-171450" algn="l" defTabSz="844550">
            <a:lnSpc>
              <a:spcPct val="90000"/>
            </a:lnSpc>
            <a:spcBef>
              <a:spcPct val="0"/>
            </a:spcBef>
            <a:spcAft>
              <a:spcPct val="15000"/>
            </a:spcAft>
            <a:buChar char="••"/>
          </a:pPr>
          <a:r>
            <a:rPr lang="de-DE" sz="1900" b="1" kern="1200" dirty="0" smtClean="0">
              <a:latin typeface="Tahoma" charset="0"/>
              <a:ea typeface="Tahoma" charset="0"/>
              <a:cs typeface="Tahoma" charset="0"/>
            </a:rPr>
            <a:t>Bundesvertretung der Medizinstudierenden in Deutschland</a:t>
          </a:r>
          <a:endParaRPr lang="de-DE" sz="1900" b="1" kern="1200" dirty="0">
            <a:latin typeface="Tahoma" charset="0"/>
            <a:ea typeface="Tahoma" charset="0"/>
            <a:cs typeface="Tahoma" charset="0"/>
          </a:endParaRPr>
        </a:p>
        <a:p>
          <a:pPr marL="171450" lvl="1" indent="-171450" algn="l" defTabSz="844550">
            <a:lnSpc>
              <a:spcPct val="90000"/>
            </a:lnSpc>
            <a:spcBef>
              <a:spcPct val="0"/>
            </a:spcBef>
            <a:spcAft>
              <a:spcPct val="15000"/>
            </a:spcAft>
            <a:buChar char="••"/>
          </a:pPr>
          <a:r>
            <a:rPr lang="de-DE" sz="1900" b="1" kern="1200" dirty="0" smtClean="0">
              <a:latin typeface="Tahoma" charset="0"/>
              <a:ea typeface="Tahoma" charset="0"/>
              <a:cs typeface="Tahoma" charset="0"/>
            </a:rPr>
            <a:t>Studierendenvertreter des Hartmannbundes</a:t>
          </a:r>
          <a:endParaRPr lang="de-DE" sz="1900" b="1" kern="1200" dirty="0">
            <a:latin typeface="Tahoma" charset="0"/>
            <a:ea typeface="Tahoma" charset="0"/>
            <a:cs typeface="Tahoma" charset="0"/>
          </a:endParaRPr>
        </a:p>
        <a:p>
          <a:pPr marL="171450" lvl="1" indent="-171450" algn="l" defTabSz="844550">
            <a:lnSpc>
              <a:spcPct val="90000"/>
            </a:lnSpc>
            <a:spcBef>
              <a:spcPct val="0"/>
            </a:spcBef>
            <a:spcAft>
              <a:spcPct val="15000"/>
            </a:spcAft>
            <a:buChar char="••"/>
          </a:pPr>
          <a:r>
            <a:rPr lang="de-DE" sz="1900" kern="1200" dirty="0" smtClean="0">
              <a:latin typeface="Tahoma" charset="0"/>
              <a:ea typeface="Tahoma" charset="0"/>
              <a:cs typeface="Tahoma" charset="0"/>
            </a:rPr>
            <a:t>Bundesärztekammer</a:t>
          </a:r>
          <a:endParaRPr lang="de-DE" sz="1900" kern="1200" dirty="0">
            <a:latin typeface="Tahoma" charset="0"/>
            <a:ea typeface="Tahoma" charset="0"/>
            <a:cs typeface="Tahoma" charset="0"/>
          </a:endParaRPr>
        </a:p>
      </dsp:txBody>
      <dsp:txXfrm>
        <a:off x="49" y="848573"/>
        <a:ext cx="4709453" cy="2555595"/>
      </dsp:txXfrm>
    </dsp:sp>
    <dsp:sp modelId="{7F885BBA-3813-42A7-9CEA-581539C960CF}">
      <dsp:nvSpPr>
        <dsp:cNvPr id="0" name=""/>
        <dsp:cNvSpPr/>
      </dsp:nvSpPr>
      <dsp:spPr>
        <a:xfrm>
          <a:off x="5368826" y="43402"/>
          <a:ext cx="4709453" cy="714272"/>
        </a:xfrm>
        <a:prstGeom prst="rect">
          <a:avLst/>
        </a:prstGeom>
        <a:solidFill>
          <a:srgbClr val="AE2957"/>
        </a:solidFill>
        <a:ln w="25400" cap="flat" cmpd="sng" algn="ctr">
          <a:solidFill>
            <a:srgbClr val="AE29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de-DE" sz="1900" kern="1200" dirty="0" smtClean="0">
              <a:latin typeface="Tahoma" charset="0"/>
              <a:ea typeface="Tahoma" charset="0"/>
              <a:cs typeface="Tahoma" charset="0"/>
            </a:rPr>
            <a:t>Institutionen mit anderen Aufgaben</a:t>
          </a:r>
          <a:endParaRPr lang="de-DE" sz="1900" kern="1200" dirty="0">
            <a:latin typeface="Tahoma" charset="0"/>
            <a:ea typeface="Tahoma" charset="0"/>
            <a:cs typeface="Tahoma" charset="0"/>
          </a:endParaRPr>
        </a:p>
      </dsp:txBody>
      <dsp:txXfrm>
        <a:off x="5368826" y="43402"/>
        <a:ext cx="4709453" cy="714272"/>
      </dsp:txXfrm>
    </dsp:sp>
    <dsp:sp modelId="{92D0BFCB-6CA0-435F-8844-1F68CCF1D17A}">
      <dsp:nvSpPr>
        <dsp:cNvPr id="0" name=""/>
        <dsp:cNvSpPr/>
      </dsp:nvSpPr>
      <dsp:spPr>
        <a:xfrm>
          <a:off x="5368875" y="867280"/>
          <a:ext cx="4709453" cy="2555595"/>
        </a:xfrm>
        <a:prstGeom prst="rect">
          <a:avLst/>
        </a:prstGeom>
        <a:solidFill>
          <a:srgbClr val="A7A7A7">
            <a:alpha val="20000"/>
          </a:srgbClr>
        </a:solidFill>
        <a:ln w="25400" cap="flat" cmpd="sng" algn="ctr">
          <a:solidFill>
            <a:srgbClr val="AE2957">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de-DE" sz="1900" kern="1200" dirty="0" smtClean="0">
              <a:latin typeface="Tahoma" charset="0"/>
              <a:ea typeface="Tahoma" charset="0"/>
              <a:cs typeface="Tahoma" charset="0"/>
            </a:rPr>
            <a:t>Kassenärztliche Bundesvereinigung</a:t>
          </a:r>
          <a:endParaRPr lang="de-DE" sz="1900" kern="1200" dirty="0">
            <a:latin typeface="Tahoma" charset="0"/>
            <a:ea typeface="Tahoma" charset="0"/>
            <a:cs typeface="Tahoma" charset="0"/>
          </a:endParaRPr>
        </a:p>
        <a:p>
          <a:pPr marL="171450" lvl="1" indent="-171450" algn="l" defTabSz="844550">
            <a:lnSpc>
              <a:spcPct val="90000"/>
            </a:lnSpc>
            <a:spcBef>
              <a:spcPct val="0"/>
            </a:spcBef>
            <a:spcAft>
              <a:spcPct val="15000"/>
            </a:spcAft>
            <a:buChar char="••"/>
          </a:pPr>
          <a:r>
            <a:rPr lang="de-DE" sz="1900" kern="1200" dirty="0" smtClean="0">
              <a:latin typeface="Tahoma" charset="0"/>
              <a:ea typeface="Tahoma" charset="0"/>
              <a:cs typeface="Tahoma" charset="0"/>
            </a:rPr>
            <a:t>Deutsche Gesellschaft für Allgemeinmedizin</a:t>
          </a:r>
          <a:endParaRPr lang="de-DE" sz="1900" kern="1200" dirty="0">
            <a:latin typeface="Tahoma" charset="0"/>
            <a:ea typeface="Tahoma" charset="0"/>
            <a:cs typeface="Tahoma" charset="0"/>
          </a:endParaRPr>
        </a:p>
        <a:p>
          <a:pPr marL="171450" lvl="1" indent="-171450" algn="l" defTabSz="844550">
            <a:lnSpc>
              <a:spcPct val="90000"/>
            </a:lnSpc>
            <a:spcBef>
              <a:spcPct val="0"/>
            </a:spcBef>
            <a:spcAft>
              <a:spcPct val="15000"/>
            </a:spcAft>
            <a:buChar char="••"/>
          </a:pPr>
          <a:r>
            <a:rPr lang="de-DE" sz="1900" kern="1200" dirty="0" smtClean="0">
              <a:latin typeface="Tahoma" charset="0"/>
              <a:ea typeface="Tahoma" charset="0"/>
              <a:cs typeface="Tahoma" charset="0"/>
            </a:rPr>
            <a:t>Deutscher Hausärzteverband</a:t>
          </a:r>
          <a:endParaRPr lang="de-DE" sz="1900" kern="1200" dirty="0">
            <a:latin typeface="Tahoma" charset="0"/>
            <a:ea typeface="Tahoma" charset="0"/>
            <a:cs typeface="Tahoma" charset="0"/>
          </a:endParaRPr>
        </a:p>
      </dsp:txBody>
      <dsp:txXfrm>
        <a:off x="5368875" y="867280"/>
        <a:ext cx="4709453" cy="25555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54AB8B-65D7-49EB-8142-5B9D476BD71A}">
      <dsp:nvSpPr>
        <dsp:cNvPr id="0" name=""/>
        <dsp:cNvSpPr/>
      </dsp:nvSpPr>
      <dsp:spPr>
        <a:xfrm>
          <a:off x="1854091" y="1202054"/>
          <a:ext cx="3144530" cy="3144530"/>
        </a:xfrm>
        <a:prstGeom prst="ellipse">
          <a:avLst/>
        </a:prstGeom>
        <a:solidFill>
          <a:srgbClr val="AE2957">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de-DE" sz="3200" kern="1200" dirty="0" smtClean="0">
              <a:latin typeface="Tahoma" charset="0"/>
              <a:ea typeface="Tahoma" charset="0"/>
              <a:cs typeface="Tahoma" charset="0"/>
            </a:rPr>
            <a:t>Zulassungs-verfahren</a:t>
          </a:r>
          <a:endParaRPr lang="de-DE" sz="3200" kern="1200" dirty="0">
            <a:latin typeface="Tahoma" charset="0"/>
            <a:ea typeface="Tahoma" charset="0"/>
            <a:cs typeface="Tahoma" charset="0"/>
          </a:endParaRPr>
        </a:p>
      </dsp:txBody>
      <dsp:txXfrm>
        <a:off x="2314597" y="1662560"/>
        <a:ext cx="2223518" cy="2223518"/>
      </dsp:txXfrm>
    </dsp:sp>
    <dsp:sp modelId="{DEA4D3E2-8CC8-4731-B501-3D596790C28F}">
      <dsp:nvSpPr>
        <dsp:cNvPr id="0" name=""/>
        <dsp:cNvSpPr/>
      </dsp:nvSpPr>
      <dsp:spPr>
        <a:xfrm>
          <a:off x="2377580" y="240868"/>
          <a:ext cx="2075500" cy="1566196"/>
        </a:xfrm>
        <a:prstGeom prst="ellipse">
          <a:avLst/>
        </a:prstGeom>
        <a:solidFill>
          <a:srgbClr val="A7A7A7">
            <a:alpha val="50000"/>
          </a:srgbClr>
        </a:solidFill>
        <a:ln w="25400" cap="flat" cmpd="sng" algn="ctr">
          <a:solidFill>
            <a:srgbClr val="AE2957"/>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de-DE" sz="1300" b="1" kern="1200" dirty="0" smtClean="0">
              <a:latin typeface="Tahoma" charset="0"/>
              <a:ea typeface="Tahoma" charset="0"/>
              <a:cs typeface="Tahoma" charset="0"/>
            </a:rPr>
            <a:t>Studierfähigkeits-test</a:t>
          </a:r>
          <a:endParaRPr lang="de-DE" sz="1300" b="1" kern="1200" dirty="0">
            <a:latin typeface="Tahoma" charset="0"/>
            <a:ea typeface="Tahoma" charset="0"/>
            <a:cs typeface="Tahoma" charset="0"/>
          </a:endParaRPr>
        </a:p>
      </dsp:txBody>
      <dsp:txXfrm>
        <a:off x="2681530" y="470232"/>
        <a:ext cx="1467600" cy="1107468"/>
      </dsp:txXfrm>
    </dsp:sp>
    <dsp:sp modelId="{F20A60B9-C217-4865-A913-1827908BFFF1}">
      <dsp:nvSpPr>
        <dsp:cNvPr id="0" name=""/>
        <dsp:cNvSpPr/>
      </dsp:nvSpPr>
      <dsp:spPr>
        <a:xfrm>
          <a:off x="4452440" y="2014577"/>
          <a:ext cx="2043457" cy="1519484"/>
        </a:xfrm>
        <a:prstGeom prst="ellipse">
          <a:avLst/>
        </a:prstGeom>
        <a:solidFill>
          <a:srgbClr val="A7A7A7">
            <a:alpha val="50000"/>
          </a:srgbClr>
        </a:solidFill>
        <a:ln w="25400" cap="flat" cmpd="sng" algn="ctr">
          <a:solidFill>
            <a:srgbClr val="AE2957"/>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de-DE" sz="1300" b="1" kern="1200" dirty="0" smtClean="0">
              <a:latin typeface="Tahoma" charset="0"/>
              <a:ea typeface="Tahoma" charset="0"/>
              <a:cs typeface="Tahoma" charset="0"/>
            </a:rPr>
            <a:t>Berufserfahrung</a:t>
          </a:r>
          <a:endParaRPr lang="de-DE" sz="1300" b="1" kern="1200" dirty="0">
            <a:latin typeface="Tahoma" charset="0"/>
            <a:ea typeface="Tahoma" charset="0"/>
            <a:cs typeface="Tahoma" charset="0"/>
          </a:endParaRPr>
        </a:p>
      </dsp:txBody>
      <dsp:txXfrm>
        <a:off x="4751697" y="2237100"/>
        <a:ext cx="1444943" cy="1074438"/>
      </dsp:txXfrm>
    </dsp:sp>
    <dsp:sp modelId="{E12844D8-8CFD-4537-A811-954C399FF472}">
      <dsp:nvSpPr>
        <dsp:cNvPr id="0" name=""/>
        <dsp:cNvSpPr/>
      </dsp:nvSpPr>
      <dsp:spPr>
        <a:xfrm>
          <a:off x="2341516" y="3610199"/>
          <a:ext cx="2169678" cy="1806941"/>
        </a:xfrm>
        <a:prstGeom prst="ellipse">
          <a:avLst/>
        </a:prstGeom>
        <a:solidFill>
          <a:srgbClr val="A7A7A7">
            <a:alpha val="50000"/>
          </a:srgbClr>
        </a:solidFill>
        <a:ln w="25400" cap="flat" cmpd="sng" algn="ctr">
          <a:solidFill>
            <a:srgbClr val="AE2957"/>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de-DE" sz="1300" b="1" kern="1200" dirty="0" smtClean="0">
              <a:latin typeface="Tahoma" charset="0"/>
              <a:ea typeface="Tahoma" charset="0"/>
              <a:cs typeface="Tahoma" charset="0"/>
            </a:rPr>
            <a:t>Soziales </a:t>
          </a:r>
          <a:r>
            <a:rPr lang="de-DE" sz="1300" b="1" kern="1200" dirty="0" smtClean="0">
              <a:latin typeface="Tahoma" charset="0"/>
              <a:ea typeface="Tahoma" charset="0"/>
              <a:cs typeface="Tahoma" charset="0"/>
            </a:rPr>
            <a:t>Engagement</a:t>
          </a:r>
          <a:endParaRPr lang="de-DE" sz="1300" b="1" kern="1200" dirty="0">
            <a:latin typeface="Tahoma" charset="0"/>
            <a:ea typeface="Tahoma" charset="0"/>
            <a:cs typeface="Tahoma" charset="0"/>
          </a:endParaRPr>
        </a:p>
      </dsp:txBody>
      <dsp:txXfrm>
        <a:off x="2659258" y="3874819"/>
        <a:ext cx="1534194" cy="1277701"/>
      </dsp:txXfrm>
    </dsp:sp>
    <dsp:sp modelId="{3A35B951-32DF-4D8D-A2BF-8029049208CE}">
      <dsp:nvSpPr>
        <dsp:cNvPr id="0" name=""/>
        <dsp:cNvSpPr/>
      </dsp:nvSpPr>
      <dsp:spPr>
        <a:xfrm>
          <a:off x="380897" y="2025584"/>
          <a:ext cx="1863087" cy="1539310"/>
        </a:xfrm>
        <a:prstGeom prst="ellipse">
          <a:avLst/>
        </a:prstGeom>
        <a:solidFill>
          <a:srgbClr val="A7A7A7">
            <a:alpha val="50000"/>
          </a:srgbClr>
        </a:solidFill>
        <a:ln w="25400" cap="flat" cmpd="sng" algn="ctr">
          <a:solidFill>
            <a:srgbClr val="AE2957"/>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de-DE" sz="1300" b="1" kern="1200" dirty="0" smtClean="0">
              <a:latin typeface="Tahoma" charset="0"/>
              <a:ea typeface="Tahoma" charset="0"/>
              <a:cs typeface="Tahoma" charset="0"/>
            </a:rPr>
            <a:t>Relativierung </a:t>
          </a:r>
          <a:r>
            <a:rPr lang="de-DE" sz="1300" b="1" kern="1200" dirty="0" err="1" smtClean="0">
              <a:latin typeface="Tahoma" charset="0"/>
              <a:ea typeface="Tahoma" charset="0"/>
              <a:cs typeface="Tahoma" charset="0"/>
            </a:rPr>
            <a:t>Abinote</a:t>
          </a:r>
          <a:endParaRPr lang="de-DE" sz="1300" b="1" kern="1200" dirty="0">
            <a:latin typeface="Tahoma" charset="0"/>
            <a:ea typeface="Tahoma" charset="0"/>
            <a:cs typeface="Tahoma" charset="0"/>
          </a:endParaRPr>
        </a:p>
      </dsp:txBody>
      <dsp:txXfrm>
        <a:off x="653740" y="2251011"/>
        <a:ext cx="1317401" cy="10884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54AB8B-65D7-49EB-8142-5B9D476BD71A}">
      <dsp:nvSpPr>
        <dsp:cNvPr id="0" name=""/>
        <dsp:cNvSpPr/>
      </dsp:nvSpPr>
      <dsp:spPr>
        <a:xfrm>
          <a:off x="1114167" y="1160796"/>
          <a:ext cx="2801896" cy="2801896"/>
        </a:xfrm>
        <a:prstGeom prst="ellipse">
          <a:avLst/>
        </a:prstGeom>
        <a:solidFill>
          <a:srgbClr val="AE2957">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de-DE" sz="3100" kern="1200" dirty="0" smtClean="0">
              <a:latin typeface="Tahoma" charset="0"/>
              <a:ea typeface="Tahoma" charset="0"/>
              <a:cs typeface="Tahoma" charset="0"/>
            </a:rPr>
            <a:t>Praxisnähe</a:t>
          </a:r>
          <a:endParaRPr lang="de-DE" sz="3100" kern="1200" dirty="0">
            <a:latin typeface="Tahoma" charset="0"/>
            <a:ea typeface="Tahoma" charset="0"/>
            <a:cs typeface="Tahoma" charset="0"/>
          </a:endParaRPr>
        </a:p>
      </dsp:txBody>
      <dsp:txXfrm>
        <a:off x="1524495" y="1571124"/>
        <a:ext cx="1981240" cy="1981240"/>
      </dsp:txXfrm>
    </dsp:sp>
    <dsp:sp modelId="{DEA4D3E2-8CC8-4731-B501-3D596790C28F}">
      <dsp:nvSpPr>
        <dsp:cNvPr id="0" name=""/>
        <dsp:cNvSpPr/>
      </dsp:nvSpPr>
      <dsp:spPr>
        <a:xfrm>
          <a:off x="1862776" y="500"/>
          <a:ext cx="1400948" cy="1400948"/>
        </a:xfrm>
        <a:prstGeom prst="ellipse">
          <a:avLst/>
        </a:prstGeom>
        <a:solidFill>
          <a:srgbClr val="A7A7A7">
            <a:alpha val="50000"/>
          </a:srgbClr>
        </a:solidFill>
        <a:ln w="25400" cap="flat" cmpd="sng" algn="ctr">
          <a:solidFill>
            <a:srgbClr val="AE2957"/>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e-DE" sz="1200" b="1" kern="1200" dirty="0" err="1" smtClean="0">
              <a:latin typeface="Tahoma" charset="0"/>
              <a:ea typeface="Tahoma" charset="0"/>
              <a:cs typeface="Tahoma" charset="0"/>
            </a:rPr>
            <a:t>Interprofes-sionalität</a:t>
          </a:r>
          <a:endParaRPr lang="de-DE" sz="1200" b="1" kern="1200" dirty="0">
            <a:latin typeface="Tahoma" charset="0"/>
            <a:ea typeface="Tahoma" charset="0"/>
            <a:cs typeface="Tahoma" charset="0"/>
          </a:endParaRPr>
        </a:p>
      </dsp:txBody>
      <dsp:txXfrm>
        <a:off x="2067940" y="205664"/>
        <a:ext cx="990620" cy="990620"/>
      </dsp:txXfrm>
    </dsp:sp>
    <dsp:sp modelId="{F20A60B9-C217-4865-A913-1827908BFFF1}">
      <dsp:nvSpPr>
        <dsp:cNvPr id="0" name=""/>
        <dsp:cNvSpPr/>
      </dsp:nvSpPr>
      <dsp:spPr>
        <a:xfrm>
          <a:off x="3442994" y="912839"/>
          <a:ext cx="1400948" cy="1400948"/>
        </a:xfrm>
        <a:prstGeom prst="ellipse">
          <a:avLst/>
        </a:prstGeom>
        <a:solidFill>
          <a:srgbClr val="A7A7A7">
            <a:alpha val="50000"/>
          </a:srgbClr>
        </a:solidFill>
        <a:ln w="25400" cap="flat" cmpd="sng" algn="ctr">
          <a:solidFill>
            <a:srgbClr val="AE2957"/>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e-DE" sz="1200" b="1" kern="1200" dirty="0" smtClean="0">
              <a:latin typeface="Tahoma" charset="0"/>
              <a:ea typeface="Tahoma" charset="0"/>
              <a:cs typeface="Tahoma" charset="0"/>
            </a:rPr>
            <a:t>Wissen-</a:t>
          </a:r>
          <a:r>
            <a:rPr lang="de-DE" sz="1200" b="1" kern="1200" dirty="0" err="1" smtClean="0">
              <a:latin typeface="Tahoma" charset="0"/>
              <a:ea typeface="Tahoma" charset="0"/>
              <a:cs typeface="Tahoma" charset="0"/>
            </a:rPr>
            <a:t>schaftliche</a:t>
          </a:r>
          <a:r>
            <a:rPr lang="de-DE" sz="1200" b="1" kern="1200" dirty="0" smtClean="0">
              <a:latin typeface="Tahoma" charset="0"/>
              <a:ea typeface="Tahoma" charset="0"/>
              <a:cs typeface="Tahoma" charset="0"/>
            </a:rPr>
            <a:t> Ausbildung</a:t>
          </a:r>
          <a:endParaRPr lang="de-DE" sz="1200" b="1" kern="1200" dirty="0">
            <a:latin typeface="Tahoma" charset="0"/>
            <a:ea typeface="Tahoma" charset="0"/>
            <a:cs typeface="Tahoma" charset="0"/>
          </a:endParaRPr>
        </a:p>
      </dsp:txBody>
      <dsp:txXfrm>
        <a:off x="3648158" y="1118003"/>
        <a:ext cx="990620" cy="990620"/>
      </dsp:txXfrm>
    </dsp:sp>
    <dsp:sp modelId="{E12844D8-8CFD-4537-A811-954C399FF472}">
      <dsp:nvSpPr>
        <dsp:cNvPr id="0" name=""/>
        <dsp:cNvSpPr/>
      </dsp:nvSpPr>
      <dsp:spPr>
        <a:xfrm>
          <a:off x="3442994" y="2737518"/>
          <a:ext cx="1400948" cy="1400948"/>
        </a:xfrm>
        <a:prstGeom prst="ellipse">
          <a:avLst/>
        </a:prstGeom>
        <a:solidFill>
          <a:srgbClr val="A7A7A7">
            <a:alpha val="50000"/>
          </a:srgbClr>
        </a:solidFill>
        <a:ln w="25400" cap="flat" cmpd="sng" algn="ctr">
          <a:solidFill>
            <a:srgbClr val="AE2957"/>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e-DE" sz="1200" b="1" kern="1200" dirty="0" err="1" smtClean="0">
              <a:latin typeface="Tahoma" charset="0"/>
              <a:ea typeface="Tahoma" charset="0"/>
              <a:cs typeface="Tahoma" charset="0"/>
            </a:rPr>
            <a:t>Kommu-nikation</a:t>
          </a:r>
          <a:endParaRPr lang="de-DE" sz="1200" b="1" kern="1200" dirty="0">
            <a:latin typeface="Tahoma" charset="0"/>
            <a:ea typeface="Tahoma" charset="0"/>
            <a:cs typeface="Tahoma" charset="0"/>
          </a:endParaRPr>
        </a:p>
      </dsp:txBody>
      <dsp:txXfrm>
        <a:off x="3648158" y="2942682"/>
        <a:ext cx="990620" cy="990620"/>
      </dsp:txXfrm>
    </dsp:sp>
    <dsp:sp modelId="{3A35B951-32DF-4D8D-A2BF-8029049208CE}">
      <dsp:nvSpPr>
        <dsp:cNvPr id="0" name=""/>
        <dsp:cNvSpPr/>
      </dsp:nvSpPr>
      <dsp:spPr>
        <a:xfrm>
          <a:off x="1862776" y="3649857"/>
          <a:ext cx="1400948" cy="1400948"/>
        </a:xfrm>
        <a:prstGeom prst="ellipse">
          <a:avLst/>
        </a:prstGeom>
        <a:solidFill>
          <a:srgbClr val="A7A7A7">
            <a:alpha val="50000"/>
          </a:srgbClr>
        </a:solidFill>
        <a:ln w="25400" cap="flat" cmpd="sng" algn="ctr">
          <a:solidFill>
            <a:srgbClr val="AE2957"/>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e-DE" sz="1200" b="1" kern="1200" dirty="0" smtClean="0">
              <a:latin typeface="Tahoma" charset="0"/>
              <a:ea typeface="Tahoma" charset="0"/>
              <a:cs typeface="Tahoma" charset="0"/>
            </a:rPr>
            <a:t>Kompetenz-orientierung</a:t>
          </a:r>
          <a:endParaRPr lang="de-DE" sz="1200" b="1" kern="1200" dirty="0">
            <a:latin typeface="Tahoma" charset="0"/>
            <a:ea typeface="Tahoma" charset="0"/>
            <a:cs typeface="Tahoma" charset="0"/>
          </a:endParaRPr>
        </a:p>
      </dsp:txBody>
      <dsp:txXfrm>
        <a:off x="2067940" y="3855021"/>
        <a:ext cx="990620" cy="990620"/>
      </dsp:txXfrm>
    </dsp:sp>
    <dsp:sp modelId="{09B9F871-5D3C-4A49-8B7D-754C7D359C43}">
      <dsp:nvSpPr>
        <dsp:cNvPr id="0" name=""/>
        <dsp:cNvSpPr/>
      </dsp:nvSpPr>
      <dsp:spPr>
        <a:xfrm>
          <a:off x="282558" y="2737518"/>
          <a:ext cx="1400948" cy="1400948"/>
        </a:xfrm>
        <a:prstGeom prst="ellipse">
          <a:avLst/>
        </a:prstGeom>
        <a:solidFill>
          <a:srgbClr val="A7A7A7">
            <a:alpha val="50000"/>
          </a:srgbClr>
        </a:solidFill>
        <a:ln w="25400" cap="flat" cmpd="sng" algn="ctr">
          <a:solidFill>
            <a:srgbClr val="AE2957"/>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e-DE" sz="1200" b="1" kern="1200" dirty="0" smtClean="0">
              <a:latin typeface="Tahoma" charset="0"/>
              <a:ea typeface="Tahoma" charset="0"/>
              <a:cs typeface="Tahoma" charset="0"/>
            </a:rPr>
            <a:t>Frühen Praxisbezug</a:t>
          </a:r>
          <a:endParaRPr lang="de-DE" sz="1200" b="1" kern="1200" dirty="0">
            <a:latin typeface="Tahoma" charset="0"/>
            <a:ea typeface="Tahoma" charset="0"/>
            <a:cs typeface="Tahoma" charset="0"/>
          </a:endParaRPr>
        </a:p>
      </dsp:txBody>
      <dsp:txXfrm>
        <a:off x="487722" y="2942682"/>
        <a:ext cx="990620" cy="990620"/>
      </dsp:txXfrm>
    </dsp:sp>
    <dsp:sp modelId="{3E57A2F5-C49C-4329-BCB8-AD251958E7DC}">
      <dsp:nvSpPr>
        <dsp:cNvPr id="0" name=""/>
        <dsp:cNvSpPr/>
      </dsp:nvSpPr>
      <dsp:spPr>
        <a:xfrm>
          <a:off x="282558" y="912839"/>
          <a:ext cx="1400948" cy="1400948"/>
        </a:xfrm>
        <a:prstGeom prst="ellipse">
          <a:avLst/>
        </a:prstGeom>
        <a:solidFill>
          <a:srgbClr val="A7A7A7">
            <a:alpha val="50000"/>
          </a:srgbClr>
        </a:solidFill>
        <a:ln w="25400" cap="flat" cmpd="sng" algn="ctr">
          <a:solidFill>
            <a:srgbClr val="AE2957"/>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e-DE" sz="1200" b="1" kern="1200" dirty="0" smtClean="0">
              <a:latin typeface="Tahoma" charset="0"/>
              <a:ea typeface="Tahoma" charset="0"/>
              <a:cs typeface="Tahoma" charset="0"/>
            </a:rPr>
            <a:t>Kern-curriculum</a:t>
          </a:r>
          <a:endParaRPr lang="de-DE" sz="1200" b="1" kern="1200" dirty="0">
            <a:latin typeface="Tahoma" charset="0"/>
            <a:ea typeface="Tahoma" charset="0"/>
            <a:cs typeface="Tahoma" charset="0"/>
          </a:endParaRPr>
        </a:p>
      </dsp:txBody>
      <dsp:txXfrm>
        <a:off x="487722" y="1118003"/>
        <a:ext cx="990620" cy="9906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D4368-E24A-8D42-838D-8788D50A1AC8}">
      <dsp:nvSpPr>
        <dsp:cNvPr id="0" name=""/>
        <dsp:cNvSpPr/>
      </dsp:nvSpPr>
      <dsp:spPr>
        <a:xfrm>
          <a:off x="4035259" y="1802956"/>
          <a:ext cx="2663798" cy="2306026"/>
        </a:xfrm>
        <a:prstGeom prst="roundRect">
          <a:avLst/>
        </a:prstGeom>
        <a:solidFill>
          <a:srgbClr val="AE2856"/>
        </a:solidFill>
        <a:ln>
          <a:solidFill>
            <a:srgbClr val="A7A7A7"/>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6360" tIns="86360" rIns="86360" bIns="86360" numCol="1" spcCol="1270" anchor="ctr" anchorCtr="0">
          <a:noAutofit/>
        </a:bodyPr>
        <a:lstStyle/>
        <a:p>
          <a:pPr lvl="0" algn="ctr" defTabSz="1511300">
            <a:lnSpc>
              <a:spcPct val="90000"/>
            </a:lnSpc>
            <a:spcBef>
              <a:spcPct val="0"/>
            </a:spcBef>
            <a:spcAft>
              <a:spcPct val="35000"/>
            </a:spcAft>
          </a:pPr>
          <a:r>
            <a:rPr lang="de-DE" sz="3400" kern="1200" dirty="0" smtClean="0">
              <a:solidFill>
                <a:srgbClr val="EBEBEB"/>
              </a:solidFill>
              <a:latin typeface="Tahoma" charset="0"/>
              <a:ea typeface="Tahoma" charset="0"/>
              <a:cs typeface="Tahoma" charset="0"/>
            </a:rPr>
            <a:t>Praktisches </a:t>
          </a:r>
        </a:p>
        <a:p>
          <a:pPr lvl="0" algn="ctr" defTabSz="1511300">
            <a:lnSpc>
              <a:spcPct val="90000"/>
            </a:lnSpc>
            <a:spcBef>
              <a:spcPct val="0"/>
            </a:spcBef>
            <a:spcAft>
              <a:spcPct val="35000"/>
            </a:spcAft>
          </a:pPr>
          <a:r>
            <a:rPr lang="de-DE" sz="3400" kern="1200" dirty="0" smtClean="0">
              <a:solidFill>
                <a:srgbClr val="EBEBEB"/>
              </a:solidFill>
              <a:latin typeface="Tahoma" charset="0"/>
              <a:ea typeface="Tahoma" charset="0"/>
              <a:cs typeface="Tahoma" charset="0"/>
            </a:rPr>
            <a:t>Jahr</a:t>
          </a:r>
          <a:endParaRPr lang="de-DE" sz="3400" kern="1200" dirty="0">
            <a:solidFill>
              <a:srgbClr val="EBEBEB"/>
            </a:solidFill>
            <a:latin typeface="Tahoma" charset="0"/>
            <a:ea typeface="Tahoma" charset="0"/>
            <a:cs typeface="Tahoma" charset="0"/>
          </a:endParaRPr>
        </a:p>
      </dsp:txBody>
      <dsp:txXfrm>
        <a:off x="4147830" y="1915527"/>
        <a:ext cx="2438656" cy="2080884"/>
      </dsp:txXfrm>
    </dsp:sp>
    <dsp:sp modelId="{9F25D061-CBDA-9F4B-8E36-CAF08BFE9062}">
      <dsp:nvSpPr>
        <dsp:cNvPr id="0" name=""/>
        <dsp:cNvSpPr/>
      </dsp:nvSpPr>
      <dsp:spPr>
        <a:xfrm rot="5407716">
          <a:off x="5118149" y="4354851"/>
          <a:ext cx="491738" cy="0"/>
        </a:xfrm>
        <a:custGeom>
          <a:avLst/>
          <a:gdLst/>
          <a:ahLst/>
          <a:cxnLst/>
          <a:rect l="0" t="0" r="0" b="0"/>
          <a:pathLst>
            <a:path>
              <a:moveTo>
                <a:pt x="0" y="0"/>
              </a:moveTo>
              <a:lnTo>
                <a:pt x="491738" y="0"/>
              </a:lnTo>
            </a:path>
          </a:pathLst>
        </a:custGeom>
        <a:noFill/>
        <a:ln w="9525" cap="flat" cmpd="sng" algn="ctr">
          <a:solidFill>
            <a:srgbClr val="AE2957"/>
          </a:solidFill>
          <a:prstDash val="solid"/>
        </a:ln>
        <a:effectLst/>
      </dsp:spPr>
      <dsp:style>
        <a:lnRef idx="1">
          <a:scrgbClr r="0" g="0" b="0"/>
        </a:lnRef>
        <a:fillRef idx="0">
          <a:scrgbClr r="0" g="0" b="0"/>
        </a:fillRef>
        <a:effectRef idx="0">
          <a:scrgbClr r="0" g="0" b="0"/>
        </a:effectRef>
        <a:fontRef idx="minor"/>
      </dsp:style>
    </dsp:sp>
    <dsp:sp modelId="{EA0B97A4-3CDF-4F48-97EB-81A618ADF468}">
      <dsp:nvSpPr>
        <dsp:cNvPr id="0" name=""/>
        <dsp:cNvSpPr/>
      </dsp:nvSpPr>
      <dsp:spPr>
        <a:xfrm>
          <a:off x="3526973" y="4600720"/>
          <a:ext cx="3671620" cy="608636"/>
        </a:xfrm>
        <a:prstGeom prst="roundRect">
          <a:avLst/>
        </a:prstGeom>
        <a:solidFill>
          <a:srgbClr val="EBEBEB"/>
        </a:solidFill>
        <a:ln>
          <a:solidFill>
            <a:srgbClr val="AE2856"/>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de-DE" sz="2400" kern="1200" dirty="0" smtClean="0">
              <a:solidFill>
                <a:srgbClr val="AE2856"/>
              </a:solidFill>
              <a:latin typeface="Tahoma" charset="0"/>
              <a:ea typeface="Tahoma" charset="0"/>
              <a:cs typeface="Tahoma" charset="0"/>
            </a:rPr>
            <a:t>Aufwandsentschädigung</a:t>
          </a:r>
          <a:endParaRPr lang="de-DE" sz="2400" kern="1200" dirty="0">
            <a:solidFill>
              <a:srgbClr val="AE2856"/>
            </a:solidFill>
            <a:latin typeface="Tahoma" charset="0"/>
            <a:ea typeface="Tahoma" charset="0"/>
            <a:cs typeface="Tahoma" charset="0"/>
          </a:endParaRPr>
        </a:p>
      </dsp:txBody>
      <dsp:txXfrm>
        <a:off x="3556684" y="4630431"/>
        <a:ext cx="3612198" cy="549214"/>
      </dsp:txXfrm>
    </dsp:sp>
    <dsp:sp modelId="{7DAC4209-F6E8-8A4F-A3DE-FF5FEBE63847}">
      <dsp:nvSpPr>
        <dsp:cNvPr id="0" name=""/>
        <dsp:cNvSpPr/>
      </dsp:nvSpPr>
      <dsp:spPr>
        <a:xfrm rot="71122">
          <a:off x="6698988" y="2990271"/>
          <a:ext cx="651911" cy="0"/>
        </a:xfrm>
        <a:custGeom>
          <a:avLst/>
          <a:gdLst/>
          <a:ahLst/>
          <a:cxnLst/>
          <a:rect l="0" t="0" r="0" b="0"/>
          <a:pathLst>
            <a:path>
              <a:moveTo>
                <a:pt x="0" y="0"/>
              </a:moveTo>
              <a:lnTo>
                <a:pt x="651911" y="0"/>
              </a:lnTo>
            </a:path>
          </a:pathLst>
        </a:custGeom>
        <a:noFill/>
        <a:ln w="9525" cap="flat" cmpd="sng" algn="ctr">
          <a:solidFill>
            <a:srgbClr val="AE2957"/>
          </a:solidFill>
          <a:prstDash val="solid"/>
        </a:ln>
        <a:effectLst/>
      </dsp:spPr>
      <dsp:style>
        <a:lnRef idx="1">
          <a:scrgbClr r="0" g="0" b="0"/>
        </a:lnRef>
        <a:fillRef idx="0">
          <a:scrgbClr r="0" g="0" b="0"/>
        </a:fillRef>
        <a:effectRef idx="0">
          <a:scrgbClr r="0" g="0" b="0"/>
        </a:effectRef>
        <a:fontRef idx="minor"/>
      </dsp:style>
    </dsp:sp>
    <dsp:sp modelId="{E1CD9CA7-3271-B942-B9B8-1E4E14543ADD}">
      <dsp:nvSpPr>
        <dsp:cNvPr id="0" name=""/>
        <dsp:cNvSpPr/>
      </dsp:nvSpPr>
      <dsp:spPr>
        <a:xfrm>
          <a:off x="7350830" y="2732984"/>
          <a:ext cx="2192306" cy="573422"/>
        </a:xfrm>
        <a:prstGeom prst="roundRect">
          <a:avLst/>
        </a:prstGeom>
        <a:solidFill>
          <a:srgbClr val="EBEBEB"/>
        </a:solidFill>
        <a:ln>
          <a:solidFill>
            <a:srgbClr val="AE2856"/>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de-DE" sz="2400" kern="1200" dirty="0" smtClean="0">
              <a:solidFill>
                <a:srgbClr val="AE2856"/>
              </a:solidFill>
              <a:latin typeface="Tahoma" charset="0"/>
              <a:ea typeface="Tahoma" charset="0"/>
              <a:cs typeface="Tahoma" charset="0"/>
            </a:rPr>
            <a:t>Studientage</a:t>
          </a:r>
          <a:endParaRPr lang="de-DE" sz="2400" kern="1200" dirty="0">
            <a:solidFill>
              <a:srgbClr val="AE2856"/>
            </a:solidFill>
            <a:latin typeface="Tahoma" charset="0"/>
            <a:ea typeface="Tahoma" charset="0"/>
            <a:cs typeface="Tahoma" charset="0"/>
          </a:endParaRPr>
        </a:p>
      </dsp:txBody>
      <dsp:txXfrm>
        <a:off x="7378822" y="2760976"/>
        <a:ext cx="2136322" cy="517438"/>
      </dsp:txXfrm>
    </dsp:sp>
    <dsp:sp modelId="{58E30077-30DB-FD49-A3E3-0067DB49C335}">
      <dsp:nvSpPr>
        <dsp:cNvPr id="0" name=""/>
        <dsp:cNvSpPr/>
      </dsp:nvSpPr>
      <dsp:spPr>
        <a:xfrm rot="10615271">
          <a:off x="3359656" y="3045765"/>
          <a:ext cx="676091" cy="0"/>
        </a:xfrm>
        <a:custGeom>
          <a:avLst/>
          <a:gdLst/>
          <a:ahLst/>
          <a:cxnLst/>
          <a:rect l="0" t="0" r="0" b="0"/>
          <a:pathLst>
            <a:path>
              <a:moveTo>
                <a:pt x="0" y="0"/>
              </a:moveTo>
              <a:lnTo>
                <a:pt x="676091" y="0"/>
              </a:lnTo>
            </a:path>
          </a:pathLst>
        </a:custGeom>
        <a:noFill/>
        <a:ln w="9525" cap="flat" cmpd="sng" algn="ctr">
          <a:solidFill>
            <a:srgbClr val="AE2957"/>
          </a:solidFill>
          <a:prstDash val="solid"/>
        </a:ln>
        <a:effectLst/>
      </dsp:spPr>
      <dsp:style>
        <a:lnRef idx="1">
          <a:scrgbClr r="0" g="0" b="0"/>
        </a:lnRef>
        <a:fillRef idx="0">
          <a:scrgbClr r="0" g="0" b="0"/>
        </a:fillRef>
        <a:effectRef idx="0">
          <a:scrgbClr r="0" g="0" b="0"/>
        </a:effectRef>
        <a:fontRef idx="minor"/>
      </dsp:style>
    </dsp:sp>
    <dsp:sp modelId="{A3709CD5-CE46-0347-820B-3BB611D4763D}">
      <dsp:nvSpPr>
        <dsp:cNvPr id="0" name=""/>
        <dsp:cNvSpPr/>
      </dsp:nvSpPr>
      <dsp:spPr>
        <a:xfrm>
          <a:off x="970380" y="2865744"/>
          <a:ext cx="2389763" cy="524894"/>
        </a:xfrm>
        <a:prstGeom prst="roundRect">
          <a:avLst/>
        </a:prstGeom>
        <a:solidFill>
          <a:srgbClr val="EBEBEB"/>
        </a:solidFill>
        <a:ln>
          <a:solidFill>
            <a:srgbClr val="AE2856"/>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de-DE" sz="2400" kern="1200" dirty="0" smtClean="0">
              <a:solidFill>
                <a:srgbClr val="AE2856"/>
              </a:solidFill>
              <a:latin typeface="Tahoma" charset="0"/>
              <a:ea typeface="Tahoma" charset="0"/>
              <a:cs typeface="Tahoma" charset="0"/>
            </a:rPr>
            <a:t>Krankheitstage</a:t>
          </a:r>
          <a:endParaRPr lang="de-DE" sz="2400" kern="1200" dirty="0">
            <a:solidFill>
              <a:srgbClr val="AE2856"/>
            </a:solidFill>
            <a:latin typeface="Tahoma" charset="0"/>
            <a:ea typeface="Tahoma" charset="0"/>
            <a:cs typeface="Tahoma" charset="0"/>
          </a:endParaRPr>
        </a:p>
      </dsp:txBody>
      <dsp:txXfrm>
        <a:off x="996003" y="2891367"/>
        <a:ext cx="2338517" cy="473648"/>
      </dsp:txXfrm>
    </dsp:sp>
    <dsp:sp modelId="{E6BEC768-C6EA-1E49-8686-57D7085CE146}">
      <dsp:nvSpPr>
        <dsp:cNvPr id="0" name=""/>
        <dsp:cNvSpPr/>
      </dsp:nvSpPr>
      <dsp:spPr>
        <a:xfrm rot="16247232">
          <a:off x="5204140" y="1621620"/>
          <a:ext cx="362705" cy="0"/>
        </a:xfrm>
        <a:custGeom>
          <a:avLst/>
          <a:gdLst/>
          <a:ahLst/>
          <a:cxnLst/>
          <a:rect l="0" t="0" r="0" b="0"/>
          <a:pathLst>
            <a:path>
              <a:moveTo>
                <a:pt x="0" y="0"/>
              </a:moveTo>
              <a:lnTo>
                <a:pt x="362705" y="0"/>
              </a:lnTo>
            </a:path>
          </a:pathLst>
        </a:custGeom>
        <a:noFill/>
        <a:ln w="9525" cap="flat" cmpd="sng" algn="ctr">
          <a:solidFill>
            <a:srgbClr val="AE2957"/>
          </a:solidFill>
          <a:prstDash val="solid"/>
        </a:ln>
        <a:effectLst/>
      </dsp:spPr>
      <dsp:style>
        <a:lnRef idx="1">
          <a:scrgbClr r="0" g="0" b="0"/>
        </a:lnRef>
        <a:fillRef idx="0">
          <a:scrgbClr r="0" g="0" b="0"/>
        </a:fillRef>
        <a:effectRef idx="0">
          <a:scrgbClr r="0" g="0" b="0"/>
        </a:effectRef>
        <a:fontRef idx="minor"/>
      </dsp:style>
    </dsp:sp>
    <dsp:sp modelId="{51460656-5F6C-7F48-8249-CA1D0182841A}">
      <dsp:nvSpPr>
        <dsp:cNvPr id="0" name=""/>
        <dsp:cNvSpPr/>
      </dsp:nvSpPr>
      <dsp:spPr>
        <a:xfrm>
          <a:off x="4520907" y="853211"/>
          <a:ext cx="1742219" cy="587073"/>
        </a:xfrm>
        <a:prstGeom prst="roundRect">
          <a:avLst/>
        </a:prstGeom>
        <a:solidFill>
          <a:srgbClr val="EBEBEB"/>
        </a:solidFill>
        <a:ln>
          <a:solidFill>
            <a:srgbClr val="AE2856"/>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de-DE" sz="2400" kern="1200" dirty="0" smtClean="0">
              <a:solidFill>
                <a:srgbClr val="AE2856"/>
              </a:solidFill>
              <a:latin typeface="Tahoma" charset="0"/>
              <a:ea typeface="Tahoma" charset="0"/>
              <a:cs typeface="Tahoma" charset="0"/>
            </a:rPr>
            <a:t>Seminare</a:t>
          </a:r>
          <a:endParaRPr lang="de-DE" sz="2400" kern="1200" dirty="0">
            <a:solidFill>
              <a:srgbClr val="AE2856"/>
            </a:solidFill>
            <a:latin typeface="Tahoma" charset="0"/>
            <a:ea typeface="Tahoma" charset="0"/>
            <a:cs typeface="Tahoma" charset="0"/>
          </a:endParaRPr>
        </a:p>
      </dsp:txBody>
      <dsp:txXfrm>
        <a:off x="4549566" y="881870"/>
        <a:ext cx="1684901" cy="52975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54AB8B-65D7-49EB-8142-5B9D476BD71A}">
      <dsp:nvSpPr>
        <dsp:cNvPr id="0" name=""/>
        <dsp:cNvSpPr/>
      </dsp:nvSpPr>
      <dsp:spPr>
        <a:xfrm>
          <a:off x="1671639" y="806135"/>
          <a:ext cx="3388358" cy="3411399"/>
        </a:xfrm>
        <a:prstGeom prst="ellipse">
          <a:avLst/>
        </a:prstGeom>
        <a:solidFill>
          <a:srgbClr val="AE29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de-DE" sz="2800" kern="1200" dirty="0" smtClean="0">
              <a:ln>
                <a:solidFill>
                  <a:schemeClr val="bg1"/>
                </a:solidFill>
              </a:ln>
              <a:solidFill>
                <a:schemeClr val="bg1"/>
              </a:solidFill>
              <a:latin typeface="Tahoma" charset="0"/>
              <a:ea typeface="Tahoma" charset="0"/>
              <a:cs typeface="Tahoma" charset="0"/>
            </a:rPr>
            <a:t>Allgemein-medizin</a:t>
          </a:r>
          <a:endParaRPr lang="de-DE" sz="2800" kern="1200" dirty="0">
            <a:ln>
              <a:solidFill>
                <a:schemeClr val="bg1"/>
              </a:solidFill>
            </a:ln>
            <a:solidFill>
              <a:schemeClr val="bg1"/>
            </a:solidFill>
            <a:latin typeface="Tahoma" charset="0"/>
            <a:ea typeface="Tahoma" charset="0"/>
            <a:cs typeface="Tahoma" charset="0"/>
          </a:endParaRPr>
        </a:p>
      </dsp:txBody>
      <dsp:txXfrm>
        <a:off x="2167853" y="1305723"/>
        <a:ext cx="2395930" cy="2412223"/>
      </dsp:txXfrm>
    </dsp:sp>
    <dsp:sp modelId="{DEA4D3E2-8CC8-4731-B501-3D596790C28F}">
      <dsp:nvSpPr>
        <dsp:cNvPr id="0" name=""/>
        <dsp:cNvSpPr/>
      </dsp:nvSpPr>
      <dsp:spPr>
        <a:xfrm>
          <a:off x="2291112" y="-249073"/>
          <a:ext cx="2012560" cy="1954131"/>
        </a:xfrm>
        <a:prstGeom prst="ellipse">
          <a:avLst/>
        </a:prstGeom>
        <a:solidFill>
          <a:srgbClr val="9090A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b="1" kern="1200" dirty="0" smtClean="0">
              <a:latin typeface="Tahoma" charset="0"/>
              <a:ea typeface="Tahoma" charset="0"/>
              <a:cs typeface="Tahoma" charset="0"/>
            </a:rPr>
            <a:t>Lehrstühle an allen Fakultäten</a:t>
          </a:r>
          <a:endParaRPr lang="de-DE" sz="1800" b="1" kern="1200" dirty="0">
            <a:latin typeface="Tahoma" charset="0"/>
            <a:ea typeface="Tahoma" charset="0"/>
            <a:cs typeface="Tahoma" charset="0"/>
          </a:endParaRPr>
        </a:p>
      </dsp:txBody>
      <dsp:txXfrm>
        <a:off x="2585845" y="37103"/>
        <a:ext cx="1423094" cy="1381779"/>
      </dsp:txXfrm>
    </dsp:sp>
    <dsp:sp modelId="{3A35B951-32DF-4D8D-A2BF-8029049208CE}">
      <dsp:nvSpPr>
        <dsp:cNvPr id="0" name=""/>
        <dsp:cNvSpPr/>
      </dsp:nvSpPr>
      <dsp:spPr>
        <a:xfrm>
          <a:off x="4415669" y="1489963"/>
          <a:ext cx="2207125" cy="1995065"/>
        </a:xfrm>
        <a:prstGeom prst="ellipse">
          <a:avLst/>
        </a:prstGeom>
        <a:solidFill>
          <a:srgbClr val="9090A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b="1" kern="1200" dirty="0" smtClean="0">
              <a:latin typeface="Tahoma" charset="0"/>
              <a:ea typeface="Tahoma" charset="0"/>
              <a:cs typeface="Tahoma" charset="0"/>
            </a:rPr>
            <a:t>Stipendien</a:t>
          </a:r>
          <a:endParaRPr lang="de-DE" sz="1800" b="1" kern="1200" dirty="0">
            <a:latin typeface="Tahoma" charset="0"/>
            <a:ea typeface="Tahoma" charset="0"/>
            <a:cs typeface="Tahoma" charset="0"/>
          </a:endParaRPr>
        </a:p>
      </dsp:txBody>
      <dsp:txXfrm>
        <a:off x="4738895" y="1782134"/>
        <a:ext cx="1560673" cy="1410723"/>
      </dsp:txXfrm>
    </dsp:sp>
    <dsp:sp modelId="{09B9F871-5D3C-4A49-8B7D-754C7D359C43}">
      <dsp:nvSpPr>
        <dsp:cNvPr id="0" name=""/>
        <dsp:cNvSpPr/>
      </dsp:nvSpPr>
      <dsp:spPr>
        <a:xfrm>
          <a:off x="2389129" y="3494187"/>
          <a:ext cx="2174460" cy="1895801"/>
        </a:xfrm>
        <a:prstGeom prst="ellipse">
          <a:avLst/>
        </a:prstGeom>
        <a:solidFill>
          <a:srgbClr val="9090A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b="1" kern="1200" dirty="0" smtClean="0">
              <a:latin typeface="Tahoma" charset="0"/>
              <a:ea typeface="Tahoma" charset="0"/>
              <a:cs typeface="Tahoma" charset="0"/>
            </a:rPr>
            <a:t>Förder-programme</a:t>
          </a:r>
          <a:endParaRPr lang="de-DE" sz="1800" b="1" kern="1200" dirty="0">
            <a:latin typeface="Tahoma" charset="0"/>
            <a:ea typeface="Tahoma" charset="0"/>
            <a:cs typeface="Tahoma" charset="0"/>
          </a:endParaRPr>
        </a:p>
      </dsp:txBody>
      <dsp:txXfrm>
        <a:off x="2707571" y="3771821"/>
        <a:ext cx="1537576" cy="1340533"/>
      </dsp:txXfrm>
    </dsp:sp>
    <dsp:sp modelId="{3E57A2F5-C49C-4329-BCB8-AD251958E7DC}">
      <dsp:nvSpPr>
        <dsp:cNvPr id="0" name=""/>
        <dsp:cNvSpPr/>
      </dsp:nvSpPr>
      <dsp:spPr>
        <a:xfrm>
          <a:off x="178391" y="1542684"/>
          <a:ext cx="2296394" cy="2055576"/>
        </a:xfrm>
        <a:prstGeom prst="ellipse">
          <a:avLst/>
        </a:prstGeom>
        <a:solidFill>
          <a:srgbClr val="9090A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b="1" kern="1200" dirty="0" smtClean="0">
              <a:latin typeface="Tahoma" charset="0"/>
              <a:ea typeface="Tahoma" charset="0"/>
              <a:cs typeface="Tahoma" charset="0"/>
            </a:rPr>
            <a:t>Longitudinale </a:t>
          </a:r>
          <a:r>
            <a:rPr lang="de-DE" sz="1800" b="1" kern="1200" dirty="0" smtClean="0">
              <a:latin typeface="Tahoma" charset="0"/>
              <a:ea typeface="Tahoma" charset="0"/>
              <a:cs typeface="Tahoma" charset="0"/>
            </a:rPr>
            <a:t>Einbindung</a:t>
          </a:r>
          <a:endParaRPr lang="de-DE" sz="1800" b="1" kern="1200" dirty="0">
            <a:latin typeface="Tahoma" charset="0"/>
            <a:ea typeface="Tahoma" charset="0"/>
            <a:cs typeface="Tahoma" charset="0"/>
          </a:endParaRPr>
        </a:p>
      </dsp:txBody>
      <dsp:txXfrm>
        <a:off x="514690" y="1843716"/>
        <a:ext cx="1623796" cy="145351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1BF9EE-C7EC-4455-B836-3DA7FE46695E}">
      <dsp:nvSpPr>
        <dsp:cNvPr id="0" name=""/>
        <dsp:cNvSpPr/>
      </dsp:nvSpPr>
      <dsp:spPr>
        <a:xfrm>
          <a:off x="277482" y="3674"/>
          <a:ext cx="2339387" cy="1169693"/>
        </a:xfrm>
        <a:prstGeom prst="roundRect">
          <a:avLst>
            <a:gd name="adj" fmla="val 10000"/>
          </a:avLst>
        </a:prstGeom>
        <a:solidFill>
          <a:srgbClr val="AE29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de-DE" sz="1800" kern="1200" dirty="0" smtClean="0">
              <a:latin typeface="Tahoma" charset="0"/>
              <a:ea typeface="Tahoma" charset="0"/>
              <a:cs typeface="Tahoma" charset="0"/>
            </a:rPr>
            <a:t>Pflichtquartal Allgemeinmedizin</a:t>
          </a:r>
          <a:endParaRPr lang="de-DE" sz="1800" kern="1200" dirty="0">
            <a:latin typeface="Tahoma" charset="0"/>
            <a:ea typeface="Tahoma" charset="0"/>
            <a:cs typeface="Tahoma" charset="0"/>
          </a:endParaRPr>
        </a:p>
      </dsp:txBody>
      <dsp:txXfrm>
        <a:off x="311741" y="37933"/>
        <a:ext cx="2270869" cy="1101175"/>
      </dsp:txXfrm>
    </dsp:sp>
    <dsp:sp modelId="{19536704-BEDE-443E-A1A3-1BB8135D2130}">
      <dsp:nvSpPr>
        <dsp:cNvPr id="0" name=""/>
        <dsp:cNvSpPr/>
      </dsp:nvSpPr>
      <dsp:spPr>
        <a:xfrm>
          <a:off x="511420" y="1173368"/>
          <a:ext cx="233938" cy="877270"/>
        </a:xfrm>
        <a:custGeom>
          <a:avLst/>
          <a:gdLst/>
          <a:ahLst/>
          <a:cxnLst/>
          <a:rect l="0" t="0" r="0" b="0"/>
          <a:pathLst>
            <a:path>
              <a:moveTo>
                <a:pt x="0" y="0"/>
              </a:moveTo>
              <a:lnTo>
                <a:pt x="0" y="877270"/>
              </a:lnTo>
              <a:lnTo>
                <a:pt x="233938" y="877270"/>
              </a:lnTo>
            </a:path>
          </a:pathLst>
        </a:custGeom>
        <a:noFill/>
        <a:ln w="25400" cap="flat" cmpd="sng" algn="ctr">
          <a:solidFill>
            <a:srgbClr val="A7A7A7"/>
          </a:solidFill>
          <a:prstDash val="solid"/>
        </a:ln>
        <a:effectLst/>
      </dsp:spPr>
      <dsp:style>
        <a:lnRef idx="2">
          <a:scrgbClr r="0" g="0" b="0"/>
        </a:lnRef>
        <a:fillRef idx="0">
          <a:scrgbClr r="0" g="0" b="0"/>
        </a:fillRef>
        <a:effectRef idx="0">
          <a:scrgbClr r="0" g="0" b="0"/>
        </a:effectRef>
        <a:fontRef idx="minor"/>
      </dsp:style>
    </dsp:sp>
    <dsp:sp modelId="{57B36F21-875E-4CCC-9C7D-3F088E2D905F}">
      <dsp:nvSpPr>
        <dsp:cNvPr id="0" name=""/>
        <dsp:cNvSpPr/>
      </dsp:nvSpPr>
      <dsp:spPr>
        <a:xfrm>
          <a:off x="745359" y="1465791"/>
          <a:ext cx="1871509" cy="1169693"/>
        </a:xfrm>
        <a:prstGeom prst="roundRect">
          <a:avLst>
            <a:gd name="adj" fmla="val 10000"/>
          </a:avLst>
        </a:prstGeom>
        <a:solidFill>
          <a:schemeClr val="lt1">
            <a:alpha val="90000"/>
            <a:hueOff val="0"/>
            <a:satOff val="0"/>
            <a:lumOff val="0"/>
            <a:alphaOff val="0"/>
          </a:schemeClr>
        </a:solidFill>
        <a:ln w="25400" cap="flat" cmpd="sng" algn="ctr">
          <a:solidFill>
            <a:srgbClr val="A7A7A7"/>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de-DE" sz="1200" kern="1200" dirty="0" smtClean="0">
              <a:latin typeface="Tahoma" charset="0"/>
              <a:ea typeface="Tahoma" charset="0"/>
              <a:cs typeface="Tahoma" charset="0"/>
            </a:rPr>
            <a:t>Die Annahme, dass Verpflichtung mehr Studierende für die Allgemeinmedizin begeistern würde, wurde bereits widerlegt.</a:t>
          </a:r>
          <a:endParaRPr lang="de-DE" sz="1200" kern="1200" dirty="0">
            <a:latin typeface="Tahoma" charset="0"/>
            <a:ea typeface="Tahoma" charset="0"/>
            <a:cs typeface="Tahoma" charset="0"/>
          </a:endParaRPr>
        </a:p>
      </dsp:txBody>
      <dsp:txXfrm>
        <a:off x="779618" y="1500050"/>
        <a:ext cx="1802991" cy="1101175"/>
      </dsp:txXfrm>
    </dsp:sp>
    <dsp:sp modelId="{8DFF9C73-A01D-4342-B056-859493D06D83}">
      <dsp:nvSpPr>
        <dsp:cNvPr id="0" name=""/>
        <dsp:cNvSpPr/>
      </dsp:nvSpPr>
      <dsp:spPr>
        <a:xfrm>
          <a:off x="511420" y="1173368"/>
          <a:ext cx="233938" cy="2339387"/>
        </a:xfrm>
        <a:custGeom>
          <a:avLst/>
          <a:gdLst/>
          <a:ahLst/>
          <a:cxnLst/>
          <a:rect l="0" t="0" r="0" b="0"/>
          <a:pathLst>
            <a:path>
              <a:moveTo>
                <a:pt x="0" y="0"/>
              </a:moveTo>
              <a:lnTo>
                <a:pt x="0" y="2339387"/>
              </a:lnTo>
              <a:lnTo>
                <a:pt x="233938" y="2339387"/>
              </a:lnTo>
            </a:path>
          </a:pathLst>
        </a:custGeom>
        <a:noFill/>
        <a:ln w="25400" cap="flat" cmpd="sng" algn="ctr">
          <a:solidFill>
            <a:srgbClr val="A7A7A7"/>
          </a:solidFill>
          <a:prstDash val="solid"/>
        </a:ln>
        <a:effectLst/>
      </dsp:spPr>
      <dsp:style>
        <a:lnRef idx="2">
          <a:scrgbClr r="0" g="0" b="0"/>
        </a:lnRef>
        <a:fillRef idx="0">
          <a:scrgbClr r="0" g="0" b="0"/>
        </a:fillRef>
        <a:effectRef idx="0">
          <a:scrgbClr r="0" g="0" b="0"/>
        </a:effectRef>
        <a:fontRef idx="minor"/>
      </dsp:style>
    </dsp:sp>
    <dsp:sp modelId="{7440802D-F53A-41E5-80E1-CE398CEA7530}">
      <dsp:nvSpPr>
        <dsp:cNvPr id="0" name=""/>
        <dsp:cNvSpPr/>
      </dsp:nvSpPr>
      <dsp:spPr>
        <a:xfrm>
          <a:off x="745359" y="2927908"/>
          <a:ext cx="1871509" cy="1169693"/>
        </a:xfrm>
        <a:prstGeom prst="roundRect">
          <a:avLst>
            <a:gd name="adj" fmla="val 10000"/>
          </a:avLst>
        </a:prstGeom>
        <a:solidFill>
          <a:schemeClr val="lt1">
            <a:alpha val="90000"/>
            <a:hueOff val="0"/>
            <a:satOff val="0"/>
            <a:lumOff val="0"/>
            <a:alphaOff val="0"/>
          </a:schemeClr>
        </a:solidFill>
        <a:ln w="25400" cap="flat" cmpd="sng" algn="ctr">
          <a:solidFill>
            <a:srgbClr val="A7A7A7"/>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de-DE" sz="1200" kern="1200" dirty="0" smtClean="0">
              <a:latin typeface="Tahoma" charset="0"/>
              <a:ea typeface="Tahoma" charset="0"/>
              <a:cs typeface="Tahoma" charset="0"/>
            </a:rPr>
            <a:t>Wir fordern qualitative Anreize für die Allgemeinmedizin, auch im PJ. </a:t>
          </a:r>
          <a:endParaRPr lang="de-DE" sz="1200" kern="1200" dirty="0">
            <a:latin typeface="Tahoma" charset="0"/>
            <a:ea typeface="Tahoma" charset="0"/>
            <a:cs typeface="Tahoma" charset="0"/>
          </a:endParaRPr>
        </a:p>
      </dsp:txBody>
      <dsp:txXfrm>
        <a:off x="779618" y="2962167"/>
        <a:ext cx="1802991" cy="1101175"/>
      </dsp:txXfrm>
    </dsp:sp>
    <dsp:sp modelId="{B9FA5960-7BB4-4748-894B-525BFE31F5FC}">
      <dsp:nvSpPr>
        <dsp:cNvPr id="0" name=""/>
        <dsp:cNvSpPr/>
      </dsp:nvSpPr>
      <dsp:spPr>
        <a:xfrm>
          <a:off x="3201716" y="3674"/>
          <a:ext cx="2339387" cy="1169693"/>
        </a:xfrm>
        <a:prstGeom prst="roundRect">
          <a:avLst>
            <a:gd name="adj" fmla="val 10000"/>
          </a:avLst>
        </a:prstGeom>
        <a:solidFill>
          <a:srgbClr val="AE2957">
            <a:alpha val="8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de-DE" sz="1800" kern="1200" dirty="0" smtClean="0">
              <a:latin typeface="Tahoma" charset="0"/>
              <a:ea typeface="Tahoma" charset="0"/>
              <a:cs typeface="Tahoma" charset="0"/>
            </a:rPr>
            <a:t>Landarztquote</a:t>
          </a:r>
          <a:endParaRPr lang="de-DE" sz="1800" kern="1200" dirty="0">
            <a:latin typeface="Tahoma" charset="0"/>
            <a:ea typeface="Tahoma" charset="0"/>
            <a:cs typeface="Tahoma" charset="0"/>
          </a:endParaRPr>
        </a:p>
      </dsp:txBody>
      <dsp:txXfrm>
        <a:off x="3235975" y="37933"/>
        <a:ext cx="2270869" cy="1101175"/>
      </dsp:txXfrm>
    </dsp:sp>
    <dsp:sp modelId="{C9B78117-30A9-4396-8137-A430198ECE95}">
      <dsp:nvSpPr>
        <dsp:cNvPr id="0" name=""/>
        <dsp:cNvSpPr/>
      </dsp:nvSpPr>
      <dsp:spPr>
        <a:xfrm>
          <a:off x="3435655" y="1173368"/>
          <a:ext cx="233938" cy="877270"/>
        </a:xfrm>
        <a:custGeom>
          <a:avLst/>
          <a:gdLst/>
          <a:ahLst/>
          <a:cxnLst/>
          <a:rect l="0" t="0" r="0" b="0"/>
          <a:pathLst>
            <a:path>
              <a:moveTo>
                <a:pt x="0" y="0"/>
              </a:moveTo>
              <a:lnTo>
                <a:pt x="0" y="877270"/>
              </a:lnTo>
              <a:lnTo>
                <a:pt x="233938" y="877270"/>
              </a:lnTo>
            </a:path>
          </a:pathLst>
        </a:custGeom>
        <a:noFill/>
        <a:ln w="25400" cap="flat" cmpd="sng" algn="ctr">
          <a:solidFill>
            <a:srgbClr val="A7A7A7"/>
          </a:solidFill>
          <a:prstDash val="solid"/>
        </a:ln>
        <a:effectLst/>
      </dsp:spPr>
      <dsp:style>
        <a:lnRef idx="2">
          <a:scrgbClr r="0" g="0" b="0"/>
        </a:lnRef>
        <a:fillRef idx="0">
          <a:scrgbClr r="0" g="0" b="0"/>
        </a:fillRef>
        <a:effectRef idx="0">
          <a:scrgbClr r="0" g="0" b="0"/>
        </a:effectRef>
        <a:fontRef idx="minor"/>
      </dsp:style>
    </dsp:sp>
    <dsp:sp modelId="{C2816C7B-6C84-4A84-92A7-62C750153F76}">
      <dsp:nvSpPr>
        <dsp:cNvPr id="0" name=""/>
        <dsp:cNvSpPr/>
      </dsp:nvSpPr>
      <dsp:spPr>
        <a:xfrm>
          <a:off x="3669593" y="1465791"/>
          <a:ext cx="1871509" cy="1169693"/>
        </a:xfrm>
        <a:prstGeom prst="roundRect">
          <a:avLst>
            <a:gd name="adj" fmla="val 10000"/>
          </a:avLst>
        </a:prstGeom>
        <a:solidFill>
          <a:schemeClr val="lt1">
            <a:alpha val="90000"/>
            <a:hueOff val="0"/>
            <a:satOff val="0"/>
            <a:lumOff val="0"/>
            <a:alphaOff val="0"/>
          </a:schemeClr>
        </a:solidFill>
        <a:ln w="25400" cap="flat" cmpd="sng" algn="ctr">
          <a:solidFill>
            <a:srgbClr val="A7A7A7"/>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de-DE" sz="1200" kern="1200" dirty="0" smtClean="0">
              <a:latin typeface="Tahoma" charset="0"/>
              <a:ea typeface="Tahoma" charset="0"/>
              <a:cs typeface="Tahoma" charset="0"/>
            </a:rPr>
            <a:t>Die Landarztquote stellt eine völlig unflexible Stellschraube dar. </a:t>
          </a:r>
          <a:endParaRPr lang="de-DE" sz="1200" kern="1200" dirty="0">
            <a:latin typeface="Tahoma" charset="0"/>
            <a:ea typeface="Tahoma" charset="0"/>
            <a:cs typeface="Tahoma" charset="0"/>
          </a:endParaRPr>
        </a:p>
      </dsp:txBody>
      <dsp:txXfrm>
        <a:off x="3703852" y="1500050"/>
        <a:ext cx="1802991" cy="1101175"/>
      </dsp:txXfrm>
    </dsp:sp>
    <dsp:sp modelId="{773520FA-14B5-4BBA-BFDB-3BE5FB344808}">
      <dsp:nvSpPr>
        <dsp:cNvPr id="0" name=""/>
        <dsp:cNvSpPr/>
      </dsp:nvSpPr>
      <dsp:spPr>
        <a:xfrm>
          <a:off x="3435655" y="1173368"/>
          <a:ext cx="233938" cy="2339387"/>
        </a:xfrm>
        <a:custGeom>
          <a:avLst/>
          <a:gdLst/>
          <a:ahLst/>
          <a:cxnLst/>
          <a:rect l="0" t="0" r="0" b="0"/>
          <a:pathLst>
            <a:path>
              <a:moveTo>
                <a:pt x="0" y="0"/>
              </a:moveTo>
              <a:lnTo>
                <a:pt x="0" y="2339387"/>
              </a:lnTo>
              <a:lnTo>
                <a:pt x="233938" y="2339387"/>
              </a:lnTo>
            </a:path>
          </a:pathLst>
        </a:custGeom>
        <a:noFill/>
        <a:ln w="25400" cap="flat" cmpd="sng" algn="ctr">
          <a:solidFill>
            <a:srgbClr val="A7A7A7"/>
          </a:solidFill>
          <a:prstDash val="solid"/>
        </a:ln>
        <a:effectLst/>
      </dsp:spPr>
      <dsp:style>
        <a:lnRef idx="2">
          <a:scrgbClr r="0" g="0" b="0"/>
        </a:lnRef>
        <a:fillRef idx="0">
          <a:scrgbClr r="0" g="0" b="0"/>
        </a:fillRef>
        <a:effectRef idx="0">
          <a:scrgbClr r="0" g="0" b="0"/>
        </a:effectRef>
        <a:fontRef idx="minor"/>
      </dsp:style>
    </dsp:sp>
    <dsp:sp modelId="{A5BB0017-E060-4198-98B0-3EA438F89B2C}">
      <dsp:nvSpPr>
        <dsp:cNvPr id="0" name=""/>
        <dsp:cNvSpPr/>
      </dsp:nvSpPr>
      <dsp:spPr>
        <a:xfrm>
          <a:off x="3669593" y="2927908"/>
          <a:ext cx="1871509" cy="1169693"/>
        </a:xfrm>
        <a:prstGeom prst="roundRect">
          <a:avLst>
            <a:gd name="adj" fmla="val 10000"/>
          </a:avLst>
        </a:prstGeom>
        <a:solidFill>
          <a:schemeClr val="lt1">
            <a:alpha val="90000"/>
            <a:hueOff val="0"/>
            <a:satOff val="0"/>
            <a:lumOff val="0"/>
            <a:alphaOff val="0"/>
          </a:schemeClr>
        </a:solidFill>
        <a:ln w="25400" cap="flat" cmpd="sng" algn="ctr">
          <a:solidFill>
            <a:srgbClr val="A7A7A7"/>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de-DE" sz="1200" kern="1200" dirty="0" smtClean="0">
              <a:latin typeface="Tahoma" charset="0"/>
              <a:ea typeface="Tahoma" charset="0"/>
              <a:cs typeface="Tahoma" charset="0"/>
            </a:rPr>
            <a:t>Arbeits- und Weiterbildungs-bedingungen müssen unbedingt verbessert werden!</a:t>
          </a:r>
          <a:endParaRPr lang="de-DE" sz="1200" kern="1200" dirty="0">
            <a:latin typeface="Tahoma" charset="0"/>
            <a:ea typeface="Tahoma" charset="0"/>
            <a:cs typeface="Tahoma" charset="0"/>
          </a:endParaRPr>
        </a:p>
      </dsp:txBody>
      <dsp:txXfrm>
        <a:off x="3703852" y="2962167"/>
        <a:ext cx="1802991" cy="1101175"/>
      </dsp:txXfrm>
    </dsp:sp>
    <dsp:sp modelId="{D53CAF59-65E2-4E39-A23E-22739D132379}">
      <dsp:nvSpPr>
        <dsp:cNvPr id="0" name=""/>
        <dsp:cNvSpPr/>
      </dsp:nvSpPr>
      <dsp:spPr>
        <a:xfrm>
          <a:off x="6125950" y="3674"/>
          <a:ext cx="2339387" cy="1169693"/>
        </a:xfrm>
        <a:prstGeom prst="roundRect">
          <a:avLst>
            <a:gd name="adj" fmla="val 10000"/>
          </a:avLst>
        </a:prstGeom>
        <a:solidFill>
          <a:srgbClr val="AE2957">
            <a:alpha val="7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de-DE" sz="1800" kern="1200" dirty="0" smtClean="0">
              <a:latin typeface="Tahoma" charset="0"/>
              <a:ea typeface="Tahoma" charset="0"/>
              <a:cs typeface="Tahoma" charset="0"/>
            </a:rPr>
            <a:t>Kapazitätsausweitung</a:t>
          </a:r>
          <a:endParaRPr lang="de-DE" sz="1800" kern="1200" dirty="0">
            <a:latin typeface="Tahoma" charset="0"/>
            <a:ea typeface="Tahoma" charset="0"/>
            <a:cs typeface="Tahoma" charset="0"/>
          </a:endParaRPr>
        </a:p>
      </dsp:txBody>
      <dsp:txXfrm>
        <a:off x="6160209" y="37933"/>
        <a:ext cx="2270869" cy="1101175"/>
      </dsp:txXfrm>
    </dsp:sp>
    <dsp:sp modelId="{C15993E2-14BB-43B2-B6A1-F34EFBAE3BA2}">
      <dsp:nvSpPr>
        <dsp:cNvPr id="0" name=""/>
        <dsp:cNvSpPr/>
      </dsp:nvSpPr>
      <dsp:spPr>
        <a:xfrm>
          <a:off x="6359889" y="1173368"/>
          <a:ext cx="233938" cy="877270"/>
        </a:xfrm>
        <a:custGeom>
          <a:avLst/>
          <a:gdLst/>
          <a:ahLst/>
          <a:cxnLst/>
          <a:rect l="0" t="0" r="0" b="0"/>
          <a:pathLst>
            <a:path>
              <a:moveTo>
                <a:pt x="0" y="0"/>
              </a:moveTo>
              <a:lnTo>
                <a:pt x="0" y="877270"/>
              </a:lnTo>
              <a:lnTo>
                <a:pt x="233938" y="877270"/>
              </a:lnTo>
            </a:path>
          </a:pathLst>
        </a:custGeom>
        <a:noFill/>
        <a:ln w="25400" cap="flat" cmpd="sng" algn="ctr">
          <a:solidFill>
            <a:srgbClr val="A7A7A7"/>
          </a:solidFill>
          <a:prstDash val="solid"/>
        </a:ln>
        <a:effectLst/>
      </dsp:spPr>
      <dsp:style>
        <a:lnRef idx="2">
          <a:scrgbClr r="0" g="0" b="0"/>
        </a:lnRef>
        <a:fillRef idx="0">
          <a:scrgbClr r="0" g="0" b="0"/>
        </a:fillRef>
        <a:effectRef idx="0">
          <a:scrgbClr r="0" g="0" b="0"/>
        </a:effectRef>
        <a:fontRef idx="minor"/>
      </dsp:style>
    </dsp:sp>
    <dsp:sp modelId="{105AC22E-5A5C-4748-AB1B-9535C11B2A0B}">
      <dsp:nvSpPr>
        <dsp:cNvPr id="0" name=""/>
        <dsp:cNvSpPr/>
      </dsp:nvSpPr>
      <dsp:spPr>
        <a:xfrm>
          <a:off x="6593828" y="1465791"/>
          <a:ext cx="1871509" cy="1169693"/>
        </a:xfrm>
        <a:prstGeom prst="roundRect">
          <a:avLst>
            <a:gd name="adj" fmla="val 10000"/>
          </a:avLst>
        </a:prstGeom>
        <a:solidFill>
          <a:schemeClr val="lt1">
            <a:alpha val="90000"/>
            <a:hueOff val="0"/>
            <a:satOff val="0"/>
            <a:lumOff val="0"/>
            <a:alphaOff val="0"/>
          </a:schemeClr>
        </a:solidFill>
        <a:ln w="25400" cap="flat" cmpd="sng" algn="ctr">
          <a:solidFill>
            <a:srgbClr val="A7A7A7"/>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de-DE" sz="1200" kern="1200" dirty="0" smtClean="0">
              <a:latin typeface="Tahoma" charset="0"/>
              <a:ea typeface="Tahoma" charset="0"/>
              <a:cs typeface="Tahoma" charset="0"/>
            </a:rPr>
            <a:t>In Deutschland herrscht ein Verteilungsproblem der Ärzte. Diesem kann nicht durch noch mehr Studierende begegnet werden.</a:t>
          </a:r>
          <a:endParaRPr lang="de-DE" sz="1200" kern="1200" dirty="0">
            <a:latin typeface="Tahoma" charset="0"/>
            <a:ea typeface="Tahoma" charset="0"/>
            <a:cs typeface="Tahoma" charset="0"/>
          </a:endParaRPr>
        </a:p>
      </dsp:txBody>
      <dsp:txXfrm>
        <a:off x="6628087" y="1500050"/>
        <a:ext cx="1802991" cy="1101175"/>
      </dsp:txXfrm>
    </dsp:sp>
    <dsp:sp modelId="{85367BAF-0AC7-44DB-8338-50F520ED373A}">
      <dsp:nvSpPr>
        <dsp:cNvPr id="0" name=""/>
        <dsp:cNvSpPr/>
      </dsp:nvSpPr>
      <dsp:spPr>
        <a:xfrm>
          <a:off x="6359889" y="1173368"/>
          <a:ext cx="233938" cy="2339387"/>
        </a:xfrm>
        <a:custGeom>
          <a:avLst/>
          <a:gdLst/>
          <a:ahLst/>
          <a:cxnLst/>
          <a:rect l="0" t="0" r="0" b="0"/>
          <a:pathLst>
            <a:path>
              <a:moveTo>
                <a:pt x="0" y="0"/>
              </a:moveTo>
              <a:lnTo>
                <a:pt x="0" y="2339387"/>
              </a:lnTo>
              <a:lnTo>
                <a:pt x="233938" y="2339387"/>
              </a:lnTo>
            </a:path>
          </a:pathLst>
        </a:custGeom>
        <a:noFill/>
        <a:ln w="25400" cap="flat" cmpd="sng" algn="ctr">
          <a:solidFill>
            <a:srgbClr val="A7A7A7"/>
          </a:solidFill>
          <a:prstDash val="solid"/>
        </a:ln>
        <a:effectLst/>
      </dsp:spPr>
      <dsp:style>
        <a:lnRef idx="2">
          <a:scrgbClr r="0" g="0" b="0"/>
        </a:lnRef>
        <a:fillRef idx="0">
          <a:scrgbClr r="0" g="0" b="0"/>
        </a:fillRef>
        <a:effectRef idx="0">
          <a:scrgbClr r="0" g="0" b="0"/>
        </a:effectRef>
        <a:fontRef idx="minor"/>
      </dsp:style>
    </dsp:sp>
    <dsp:sp modelId="{1D0C1694-F33A-481E-959D-225A1F64D7F2}">
      <dsp:nvSpPr>
        <dsp:cNvPr id="0" name=""/>
        <dsp:cNvSpPr/>
      </dsp:nvSpPr>
      <dsp:spPr>
        <a:xfrm>
          <a:off x="6593828" y="2927908"/>
          <a:ext cx="1871509" cy="1169693"/>
        </a:xfrm>
        <a:prstGeom prst="roundRect">
          <a:avLst>
            <a:gd name="adj" fmla="val 10000"/>
          </a:avLst>
        </a:prstGeom>
        <a:solidFill>
          <a:schemeClr val="lt1">
            <a:alpha val="90000"/>
            <a:hueOff val="0"/>
            <a:satOff val="0"/>
            <a:lumOff val="0"/>
            <a:alphaOff val="0"/>
          </a:schemeClr>
        </a:solidFill>
        <a:ln w="25400" cap="flat" cmpd="sng" algn="ctr">
          <a:solidFill>
            <a:srgbClr val="A7A7A7"/>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de-DE" sz="1200" kern="1200" dirty="0" smtClean="0">
              <a:latin typeface="Tahoma" charset="0"/>
              <a:ea typeface="Tahoma" charset="0"/>
              <a:cs typeface="Tahoma" charset="0"/>
            </a:rPr>
            <a:t>Es ist zu befürchten, dass durch höhere Studierendenzahlen die Qualität der Lehre sinkt.</a:t>
          </a:r>
          <a:endParaRPr lang="de-DE" sz="1200" kern="1200" dirty="0">
            <a:latin typeface="Tahoma" charset="0"/>
            <a:ea typeface="Tahoma" charset="0"/>
            <a:cs typeface="Tahoma" charset="0"/>
          </a:endParaRPr>
        </a:p>
      </dsp:txBody>
      <dsp:txXfrm>
        <a:off x="6628087" y="2962167"/>
        <a:ext cx="1802991" cy="110117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954456-E1E4-49AD-9DCA-1F93D143D2C2}">
      <dsp:nvSpPr>
        <dsp:cNvPr id="0" name=""/>
        <dsp:cNvSpPr/>
      </dsp:nvSpPr>
      <dsp:spPr>
        <a:xfrm rot="383825">
          <a:off x="1482925" y="1034909"/>
          <a:ext cx="2225980" cy="1073020"/>
        </a:xfrm>
        <a:prstGeom prst="roundRect">
          <a:avLst>
            <a:gd name="adj" fmla="val 10000"/>
          </a:avLst>
        </a:prstGeom>
        <a:solidFill>
          <a:srgbClr val="AE2957"/>
        </a:solidFill>
        <a:ln w="25400" cap="flat" cmpd="sng" algn="ctr">
          <a:solidFill>
            <a:srgbClr val="AE2957">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de-DE" sz="2000" b="1" kern="1200" dirty="0" smtClean="0">
              <a:ln>
                <a:noFill/>
              </a:ln>
              <a:solidFill>
                <a:schemeClr val="bg1"/>
              </a:solidFill>
              <a:latin typeface="Tahoma" charset="0"/>
              <a:ea typeface="Tahoma" charset="0"/>
              <a:cs typeface="Tahoma" charset="0"/>
            </a:rPr>
            <a:t>Sinnvolle Änderungen</a:t>
          </a:r>
          <a:endParaRPr lang="de-DE" sz="2000" b="1" kern="1200" dirty="0">
            <a:ln>
              <a:noFill/>
            </a:ln>
            <a:solidFill>
              <a:schemeClr val="bg1"/>
            </a:solidFill>
            <a:latin typeface="Tahoma" charset="0"/>
            <a:ea typeface="Tahoma" charset="0"/>
            <a:cs typeface="Tahoma" charset="0"/>
          </a:endParaRPr>
        </a:p>
      </dsp:txBody>
      <dsp:txXfrm>
        <a:off x="1514353" y="1066337"/>
        <a:ext cx="2163124" cy="1010164"/>
      </dsp:txXfrm>
    </dsp:sp>
    <dsp:sp modelId="{80717B59-EB84-4CEB-AC54-534AC6421A55}">
      <dsp:nvSpPr>
        <dsp:cNvPr id="0" name=""/>
        <dsp:cNvSpPr/>
      </dsp:nvSpPr>
      <dsp:spPr>
        <a:xfrm rot="308557">
          <a:off x="4116939" y="542441"/>
          <a:ext cx="2209466" cy="804990"/>
        </a:xfrm>
        <a:prstGeom prst="roundRect">
          <a:avLst>
            <a:gd name="adj" fmla="val 10000"/>
          </a:avLst>
        </a:prstGeom>
        <a:solidFill>
          <a:srgbClr val="A7A7A7">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de-DE" sz="2000" b="1" kern="1200" dirty="0" smtClean="0">
              <a:ln>
                <a:noFill/>
              </a:ln>
              <a:solidFill>
                <a:schemeClr val="tx1"/>
              </a:solidFill>
              <a:latin typeface="Tahoma" charset="0"/>
              <a:ea typeface="Tahoma" charset="0"/>
              <a:cs typeface="Tahoma" charset="0"/>
            </a:rPr>
            <a:t>Symbolpolitik</a:t>
          </a:r>
          <a:endParaRPr lang="de-DE" sz="2000" b="1" kern="1200" dirty="0">
            <a:ln>
              <a:noFill/>
            </a:ln>
            <a:solidFill>
              <a:schemeClr val="tx1"/>
            </a:solidFill>
            <a:latin typeface="Tahoma" charset="0"/>
            <a:ea typeface="Tahoma" charset="0"/>
            <a:cs typeface="Tahoma" charset="0"/>
          </a:endParaRPr>
        </a:p>
      </dsp:txBody>
      <dsp:txXfrm>
        <a:off x="4140516" y="566018"/>
        <a:ext cx="2162312" cy="757836"/>
      </dsp:txXfrm>
    </dsp:sp>
    <dsp:sp modelId="{70C35C7E-9BEF-40F4-9382-1050945EF0E1}">
      <dsp:nvSpPr>
        <dsp:cNvPr id="0" name=""/>
        <dsp:cNvSpPr/>
      </dsp:nvSpPr>
      <dsp:spPr>
        <a:xfrm>
          <a:off x="2474508" y="4289097"/>
          <a:ext cx="1485435" cy="1076003"/>
        </a:xfrm>
        <a:prstGeom prst="triangle">
          <a:avLst/>
        </a:prstGeom>
        <a:solidFill>
          <a:schemeClr val="tx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CA7CC2-C773-48F1-841F-73CD32253F5A}">
      <dsp:nvSpPr>
        <dsp:cNvPr id="0" name=""/>
        <dsp:cNvSpPr/>
      </dsp:nvSpPr>
      <dsp:spPr>
        <a:xfrm rot="457241">
          <a:off x="978774" y="4027314"/>
          <a:ext cx="4830065" cy="337751"/>
        </a:xfrm>
        <a:prstGeom prst="rect">
          <a:avLst/>
        </a:prstGeom>
        <a:solidFill>
          <a:srgbClr val="AE2957"/>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sp>
    <dsp:sp modelId="{1720F00E-E732-40A5-B8EB-11DDD617DE3B}">
      <dsp:nvSpPr>
        <dsp:cNvPr id="0" name=""/>
        <dsp:cNvSpPr/>
      </dsp:nvSpPr>
      <dsp:spPr>
        <a:xfrm rot="472780">
          <a:off x="3834852" y="3301407"/>
          <a:ext cx="1927150" cy="897855"/>
        </a:xfrm>
        <a:prstGeom prst="roundRect">
          <a:avLst/>
        </a:prstGeom>
        <a:solidFill>
          <a:srgbClr val="A7A7A7">
            <a:alpha val="6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solidFill>
                <a:schemeClr val="tx1"/>
              </a:solidFill>
              <a:latin typeface="Tahoma" charset="0"/>
              <a:ea typeface="Tahoma" charset="0"/>
              <a:cs typeface="Tahoma" charset="0"/>
            </a:rPr>
            <a:t>Landarztquote</a:t>
          </a:r>
          <a:endParaRPr lang="de-DE" sz="1800" kern="1200" dirty="0">
            <a:solidFill>
              <a:schemeClr val="tx1"/>
            </a:solidFill>
            <a:latin typeface="Tahoma" charset="0"/>
            <a:ea typeface="Tahoma" charset="0"/>
            <a:cs typeface="Tahoma" charset="0"/>
          </a:endParaRPr>
        </a:p>
      </dsp:txBody>
      <dsp:txXfrm>
        <a:off x="3878682" y="3345237"/>
        <a:ext cx="1839490" cy="810195"/>
      </dsp:txXfrm>
    </dsp:sp>
    <dsp:sp modelId="{EA715160-32BD-4F1B-BA3B-EB2565C53E85}">
      <dsp:nvSpPr>
        <dsp:cNvPr id="0" name=""/>
        <dsp:cNvSpPr/>
      </dsp:nvSpPr>
      <dsp:spPr>
        <a:xfrm rot="464221">
          <a:off x="3986254" y="2200793"/>
          <a:ext cx="1913079" cy="1099083"/>
        </a:xfrm>
        <a:prstGeom prst="roundRect">
          <a:avLst/>
        </a:prstGeom>
        <a:solidFill>
          <a:srgbClr val="A7A7A7">
            <a:alpha val="6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solidFill>
                <a:schemeClr val="tx1"/>
              </a:solidFill>
              <a:latin typeface="Tahoma" charset="0"/>
              <a:ea typeface="Tahoma" charset="0"/>
              <a:cs typeface="Tahoma" charset="0"/>
            </a:rPr>
            <a:t>Kapazitäts-ausweitung</a:t>
          </a:r>
          <a:endParaRPr lang="de-DE" sz="1800" kern="1200" dirty="0">
            <a:solidFill>
              <a:schemeClr val="tx1"/>
            </a:solidFill>
            <a:latin typeface="Tahoma" charset="0"/>
            <a:ea typeface="Tahoma" charset="0"/>
            <a:cs typeface="Tahoma" charset="0"/>
          </a:endParaRPr>
        </a:p>
      </dsp:txBody>
      <dsp:txXfrm>
        <a:off x="4039907" y="2254446"/>
        <a:ext cx="1805773" cy="991777"/>
      </dsp:txXfrm>
    </dsp:sp>
    <dsp:sp modelId="{33B5D1B4-3048-46D8-AED4-16C668A480C9}">
      <dsp:nvSpPr>
        <dsp:cNvPr id="0" name=""/>
        <dsp:cNvSpPr/>
      </dsp:nvSpPr>
      <dsp:spPr>
        <a:xfrm rot="343336">
          <a:off x="4158104" y="1328286"/>
          <a:ext cx="1927150" cy="897855"/>
        </a:xfrm>
        <a:prstGeom prst="roundRect">
          <a:avLst/>
        </a:prstGeom>
        <a:solidFill>
          <a:srgbClr val="A7A7A7">
            <a:alpha val="6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solidFill>
                <a:schemeClr val="tx1"/>
              </a:solidFill>
              <a:latin typeface="Tahoma" charset="0"/>
              <a:ea typeface="Tahoma" charset="0"/>
              <a:cs typeface="Tahoma" charset="0"/>
            </a:rPr>
            <a:t>Pflichtquartal</a:t>
          </a:r>
          <a:endParaRPr lang="de-DE" sz="1800" kern="1200" dirty="0">
            <a:solidFill>
              <a:schemeClr val="tx1"/>
            </a:solidFill>
            <a:latin typeface="Tahoma" charset="0"/>
            <a:ea typeface="Tahoma" charset="0"/>
            <a:cs typeface="Tahoma" charset="0"/>
          </a:endParaRPr>
        </a:p>
      </dsp:txBody>
      <dsp:txXfrm>
        <a:off x="4201934" y="1372116"/>
        <a:ext cx="1839490" cy="810195"/>
      </dsp:txXfrm>
    </dsp:sp>
    <dsp:sp modelId="{3743B597-6C6C-47DC-8C90-9DAC1821E17D}">
      <dsp:nvSpPr>
        <dsp:cNvPr id="0" name=""/>
        <dsp:cNvSpPr/>
      </dsp:nvSpPr>
      <dsp:spPr>
        <a:xfrm rot="483942">
          <a:off x="1360913" y="2954583"/>
          <a:ext cx="1927150" cy="897855"/>
        </a:xfrm>
        <a:prstGeom prst="roundRect">
          <a:avLst/>
        </a:prstGeom>
        <a:solidFill>
          <a:srgbClr val="AE2957">
            <a:alpha val="60000"/>
          </a:srgbClr>
        </a:solidFill>
        <a:ln w="25400" cap="flat" cmpd="sng" algn="ctr">
          <a:solidFill>
            <a:srgbClr val="AE29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ln>
                <a:noFill/>
              </a:ln>
              <a:solidFill>
                <a:schemeClr val="tx1"/>
              </a:solidFill>
              <a:latin typeface="Tahoma" charset="0"/>
              <a:ea typeface="Tahoma" charset="0"/>
              <a:cs typeface="Tahoma" charset="0"/>
            </a:rPr>
            <a:t>Bessere Arbeits-bedingungen</a:t>
          </a:r>
          <a:endParaRPr lang="de-DE" sz="1800" kern="1200" dirty="0">
            <a:ln>
              <a:noFill/>
            </a:ln>
            <a:solidFill>
              <a:schemeClr val="tx1"/>
            </a:solidFill>
            <a:latin typeface="Tahoma" charset="0"/>
            <a:ea typeface="Tahoma" charset="0"/>
            <a:cs typeface="Tahoma" charset="0"/>
          </a:endParaRPr>
        </a:p>
      </dsp:txBody>
      <dsp:txXfrm>
        <a:off x="1404743" y="2998413"/>
        <a:ext cx="1839490" cy="810195"/>
      </dsp:txXfrm>
    </dsp:sp>
    <dsp:sp modelId="{16E81D2E-8AD2-4EB0-9814-AD8801825380}">
      <dsp:nvSpPr>
        <dsp:cNvPr id="0" name=""/>
        <dsp:cNvSpPr/>
      </dsp:nvSpPr>
      <dsp:spPr>
        <a:xfrm rot="468528">
          <a:off x="1464184" y="2188505"/>
          <a:ext cx="2000844" cy="752906"/>
        </a:xfrm>
        <a:prstGeom prst="roundRect">
          <a:avLst/>
        </a:prstGeom>
        <a:solidFill>
          <a:srgbClr val="AE2957">
            <a:alpha val="60000"/>
          </a:srgbClr>
        </a:solidFill>
        <a:ln w="25400" cap="flat" cmpd="sng" algn="ctr">
          <a:solidFill>
            <a:srgbClr val="AE29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ln>
                <a:noFill/>
              </a:ln>
              <a:solidFill>
                <a:schemeClr val="tx1"/>
              </a:solidFill>
              <a:latin typeface="Tahoma" charset="0"/>
              <a:ea typeface="Tahoma" charset="0"/>
              <a:cs typeface="Tahoma" charset="0"/>
            </a:rPr>
            <a:t>Praxisnähe</a:t>
          </a:r>
          <a:endParaRPr lang="de-DE" sz="1800" kern="1200" dirty="0">
            <a:ln>
              <a:noFill/>
            </a:ln>
            <a:solidFill>
              <a:schemeClr val="tx1"/>
            </a:solidFill>
            <a:latin typeface="Tahoma" charset="0"/>
            <a:ea typeface="Tahoma" charset="0"/>
            <a:cs typeface="Tahoma" charset="0"/>
          </a:endParaRPr>
        </a:p>
      </dsp:txBody>
      <dsp:txXfrm>
        <a:off x="1500938" y="2225259"/>
        <a:ext cx="1927336" cy="679398"/>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9" name="Rechteck 8"/>
          <p:cNvSpPr/>
          <p:nvPr/>
        </p:nvSpPr>
        <p:spPr>
          <a:xfrm>
            <a:off x="-17856" y="5637246"/>
            <a:ext cx="12240683" cy="1256087"/>
          </a:xfrm>
          <a:prstGeom prst="rect">
            <a:avLst/>
          </a:prstGeom>
          <a:solidFill>
            <a:srgbClr val="AE28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de-DE" sz="2400"/>
          </a:p>
        </p:txBody>
      </p:sp>
      <p:pic>
        <p:nvPicPr>
          <p:cNvPr id="10" name="Grafik 9"/>
          <p:cNvPicPr>
            <a:picLocks noChangeAspect="1"/>
          </p:cNvPicPr>
          <p:nvPr/>
        </p:nvPicPr>
        <p:blipFill rotWithShape="1">
          <a:blip r:embed="rId2">
            <a:extLst>
              <a:ext uri="{28A0092B-C50C-407E-A947-70E740481C1C}">
                <a14:useLocalDpi xmlns:a14="http://schemas.microsoft.com/office/drawing/2010/main" val="0"/>
              </a:ext>
            </a:extLst>
          </a:blip>
          <a:srcRect l="23040" r="16701" b="38161"/>
          <a:stretch/>
        </p:blipFill>
        <p:spPr>
          <a:xfrm>
            <a:off x="29198" y="2644469"/>
            <a:ext cx="5843372" cy="4240915"/>
          </a:xfrm>
          <a:prstGeom prst="rect">
            <a:avLst/>
          </a:prstGeom>
        </p:spPr>
      </p:pic>
      <p:sp>
        <p:nvSpPr>
          <p:cNvPr id="2" name="Titel 1"/>
          <p:cNvSpPr>
            <a:spLocks noGrp="1"/>
          </p:cNvSpPr>
          <p:nvPr>
            <p:ph type="ctrTitle" hasCustomPrompt="1"/>
          </p:nvPr>
        </p:nvSpPr>
        <p:spPr>
          <a:xfrm>
            <a:off x="3503712" y="1316766"/>
            <a:ext cx="8425704" cy="1470025"/>
          </a:xfrm>
        </p:spPr>
        <p:txBody>
          <a:bodyPr>
            <a:noAutofit/>
          </a:bodyPr>
          <a:lstStyle>
            <a:lvl1pPr>
              <a:defRPr sz="10666" baseline="0">
                <a:solidFill>
                  <a:srgbClr val="A7A7A7"/>
                </a:solidFill>
                <a:latin typeface="Tahoma" panose="020B0604030504040204" pitchFamily="34" charset="0"/>
                <a:ea typeface="Tahoma" panose="020B0604030504040204" pitchFamily="34" charset="0"/>
                <a:cs typeface="Tahoma" panose="020B0604030504040204" pitchFamily="34" charset="0"/>
              </a:defRPr>
            </a:lvl1pPr>
          </a:lstStyle>
          <a:p>
            <a:r>
              <a:rPr lang="de-DE" dirty="0" smtClean="0"/>
              <a:t>Die bvmd</a:t>
            </a:r>
            <a:endParaRPr lang="de-DE" dirty="0"/>
          </a:p>
        </p:txBody>
      </p:sp>
      <p:sp>
        <p:nvSpPr>
          <p:cNvPr id="3" name="Untertitel 2"/>
          <p:cNvSpPr>
            <a:spLocks noGrp="1"/>
          </p:cNvSpPr>
          <p:nvPr>
            <p:ph type="subTitle" idx="1"/>
          </p:nvPr>
        </p:nvSpPr>
        <p:spPr>
          <a:xfrm>
            <a:off x="5423925" y="4844753"/>
            <a:ext cx="6960096" cy="784545"/>
          </a:xfrm>
        </p:spPr>
        <p:txBody>
          <a:bodyPr>
            <a:normAutofit/>
          </a:bodyPr>
          <a:lstStyle>
            <a:lvl1pPr marL="0" indent="0" algn="ctr">
              <a:buNone/>
              <a:defRPr sz="3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de-DE" smtClean="0"/>
              <a:t>Master-Untertitelformat bearbeiten</a:t>
            </a:r>
            <a:endParaRPr lang="de-DE" dirty="0"/>
          </a:p>
        </p:txBody>
      </p:sp>
      <p:sp>
        <p:nvSpPr>
          <p:cNvPr id="4" name="Datumsplatzhalter 3"/>
          <p:cNvSpPr>
            <a:spLocks noGrp="1"/>
          </p:cNvSpPr>
          <p:nvPr>
            <p:ph type="dt" sz="half" idx="10"/>
          </p:nvPr>
        </p:nvSpPr>
        <p:spPr>
          <a:xfrm>
            <a:off x="143339" y="6424248"/>
            <a:ext cx="2844800" cy="365125"/>
          </a:xfrm>
        </p:spPr>
        <p:txBody>
          <a:bodyPr/>
          <a:lstStyle/>
          <a:p>
            <a:fld id="{30B8243A-A68B-476E-A067-A708524B1697}" type="datetimeFigureOut">
              <a:rPr lang="de-DE" smtClean="0"/>
              <a:t>25.09.16</a:t>
            </a:fld>
            <a:endParaRPr lang="de-DE"/>
          </a:p>
        </p:txBody>
      </p:sp>
      <p:sp>
        <p:nvSpPr>
          <p:cNvPr id="8" name="Rechteck 7"/>
          <p:cNvSpPr/>
          <p:nvPr/>
        </p:nvSpPr>
        <p:spPr>
          <a:xfrm>
            <a:off x="-17856" y="-27384"/>
            <a:ext cx="12258539" cy="452669"/>
          </a:xfrm>
          <a:prstGeom prst="rect">
            <a:avLst/>
          </a:prstGeom>
          <a:solidFill>
            <a:srgbClr val="AE28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de-DE" sz="2400"/>
          </a:p>
        </p:txBody>
      </p:sp>
      <p:pic>
        <p:nvPicPr>
          <p:cNvPr id="11" name="Grafik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79921" y="5748044"/>
            <a:ext cx="2111203" cy="1034489"/>
          </a:xfrm>
          <a:prstGeom prst="rect">
            <a:avLst/>
          </a:prstGeom>
        </p:spPr>
      </p:pic>
    </p:spTree>
    <p:extLst>
      <p:ext uri="{BB962C8B-B14F-4D97-AF65-F5344CB8AC3E}">
        <p14:creationId xmlns:p14="http://schemas.microsoft.com/office/powerpoint/2010/main" val="193725504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06375"/>
            <a:ext cx="2743200" cy="4387851"/>
          </a:xfrm>
        </p:spPr>
        <p:txBody>
          <a:bodyPr vert="eaVert"/>
          <a:lstStyle/>
          <a:p>
            <a:r>
              <a:rPr lang="de-DE" smtClean="0"/>
              <a:t>Mastertitelformat bearbeiten</a:t>
            </a:r>
            <a:endParaRPr lang="de-DE"/>
          </a:p>
        </p:txBody>
      </p:sp>
      <p:sp>
        <p:nvSpPr>
          <p:cNvPr id="3" name="Vertikaler Textplatzhalter 2"/>
          <p:cNvSpPr>
            <a:spLocks noGrp="1"/>
          </p:cNvSpPr>
          <p:nvPr>
            <p:ph type="body" orient="vert" idx="1"/>
          </p:nvPr>
        </p:nvSpPr>
        <p:spPr>
          <a:xfrm>
            <a:off x="609600" y="206375"/>
            <a:ext cx="8026400" cy="4387851"/>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0B8243A-A68B-476E-A067-A708524B1697}" type="datetimeFigureOut">
              <a:rPr lang="de-DE" smtClean="0"/>
              <a:t>25.09.16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9D37773-8CBF-47E9-86F9-27E02FFF7809}" type="slidenum">
              <a:rPr lang="de-DE" smtClean="0"/>
              <a:t>‹Nr.›</a:t>
            </a:fld>
            <a:endParaRPr lang="de-DE"/>
          </a:p>
        </p:txBody>
      </p:sp>
    </p:spTree>
    <p:extLst>
      <p:ext uri="{BB962C8B-B14F-4D97-AF65-F5344CB8AC3E}">
        <p14:creationId xmlns:p14="http://schemas.microsoft.com/office/powerpoint/2010/main" val="1322715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7" name="Rechteck 6"/>
          <p:cNvSpPr/>
          <p:nvPr/>
        </p:nvSpPr>
        <p:spPr>
          <a:xfrm>
            <a:off x="-17856" y="5925278"/>
            <a:ext cx="12240683" cy="968055"/>
          </a:xfrm>
          <a:prstGeom prst="rect">
            <a:avLst/>
          </a:prstGeom>
          <a:solidFill>
            <a:srgbClr val="AE28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de-DE" sz="2400"/>
          </a:p>
        </p:txBody>
      </p:sp>
      <p:sp>
        <p:nvSpPr>
          <p:cNvPr id="2" name="Titel 1"/>
          <p:cNvSpPr>
            <a:spLocks noGrp="1"/>
          </p:cNvSpPr>
          <p:nvPr>
            <p:ph type="title"/>
          </p:nvPr>
        </p:nvSpPr>
        <p:spPr>
          <a:xfrm>
            <a:off x="616085" y="644691"/>
            <a:ext cx="10972800" cy="1046989"/>
          </a:xfrm>
        </p:spPr>
        <p:txBody>
          <a:bodyPr>
            <a:noAutofit/>
          </a:bodyPr>
          <a:lstStyle>
            <a:lvl1pPr>
              <a:defRPr sz="5333">
                <a:solidFill>
                  <a:srgbClr val="A7A7A7"/>
                </a:solidFill>
                <a:latin typeface="Tahoma" panose="020B0604030504040204" pitchFamily="34" charset="0"/>
                <a:ea typeface="Tahoma" panose="020B0604030504040204" pitchFamily="34" charset="0"/>
                <a:cs typeface="Tahoma" panose="020B0604030504040204" pitchFamily="34" charset="0"/>
              </a:defRPr>
            </a:lvl1pPr>
          </a:lstStyle>
          <a:p>
            <a:r>
              <a:rPr lang="de-DE" smtClean="0"/>
              <a:t>Mastertitelformat bearbeiten</a:t>
            </a:r>
            <a:endParaRPr lang="de-DE" dirty="0"/>
          </a:p>
        </p:txBody>
      </p:sp>
      <p:sp>
        <p:nvSpPr>
          <p:cNvPr id="3" name="Inhaltsplatzhalter 2"/>
          <p:cNvSpPr>
            <a:spLocks noGrp="1"/>
          </p:cNvSpPr>
          <p:nvPr>
            <p:ph idx="1"/>
          </p:nvPr>
        </p:nvSpPr>
        <p:spPr>
          <a:xfrm>
            <a:off x="616085" y="1855144"/>
            <a:ext cx="10972800" cy="3782101"/>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Datumsplatzhalter 3"/>
          <p:cNvSpPr>
            <a:spLocks noGrp="1"/>
          </p:cNvSpPr>
          <p:nvPr>
            <p:ph type="dt" sz="half" idx="10"/>
          </p:nvPr>
        </p:nvSpPr>
        <p:spPr>
          <a:xfrm>
            <a:off x="1138965" y="6405331"/>
            <a:ext cx="2844800" cy="365125"/>
          </a:xfrm>
        </p:spPr>
        <p:txBody>
          <a:bodyPr/>
          <a:lstStyle/>
          <a:p>
            <a:fld id="{30B8243A-A68B-476E-A067-A708524B1697}" type="datetimeFigureOut">
              <a:rPr lang="de-DE" smtClean="0"/>
              <a:t>25.09.16</a:t>
            </a:fld>
            <a:endParaRPr lang="de-DE"/>
          </a:p>
        </p:txBody>
      </p:sp>
      <p:sp>
        <p:nvSpPr>
          <p:cNvPr id="5" name="Fußzeilenplatzhalter 4"/>
          <p:cNvSpPr>
            <a:spLocks noGrp="1"/>
          </p:cNvSpPr>
          <p:nvPr>
            <p:ph type="ftr" sz="quarter" idx="11"/>
          </p:nvPr>
        </p:nvSpPr>
        <p:spPr>
          <a:xfrm>
            <a:off x="4165600" y="6424248"/>
            <a:ext cx="3860800" cy="365125"/>
          </a:xfrm>
        </p:spPr>
        <p:txBody>
          <a:bodyPr/>
          <a:lstStyle/>
          <a:p>
            <a:endParaRPr lang="de-DE"/>
          </a:p>
        </p:txBody>
      </p:sp>
      <p:pic>
        <p:nvPicPr>
          <p:cNvPr id="10" name="Grafik 9"/>
          <p:cNvPicPr>
            <a:picLocks noChangeAspect="1"/>
          </p:cNvPicPr>
          <p:nvPr/>
        </p:nvPicPr>
        <p:blipFill rotWithShape="1">
          <a:blip r:embed="rId2">
            <a:extLst>
              <a:ext uri="{28A0092B-C50C-407E-A947-70E740481C1C}">
                <a14:useLocalDpi xmlns:a14="http://schemas.microsoft.com/office/drawing/2010/main" val="0"/>
              </a:ext>
            </a:extLst>
          </a:blip>
          <a:srcRect l="19870" t="-915" r="19870" b="50609"/>
          <a:stretch/>
        </p:blipFill>
        <p:spPr>
          <a:xfrm>
            <a:off x="29133" y="4776571"/>
            <a:ext cx="3571801" cy="2108813"/>
          </a:xfrm>
          <a:prstGeom prst="rect">
            <a:avLst/>
          </a:prstGeom>
        </p:spPr>
      </p:pic>
      <p:sp>
        <p:nvSpPr>
          <p:cNvPr id="6" name="Foliennummernplatzhalter 5"/>
          <p:cNvSpPr>
            <a:spLocks noGrp="1"/>
          </p:cNvSpPr>
          <p:nvPr>
            <p:ph type="sldNum" sz="quarter" idx="12"/>
          </p:nvPr>
        </p:nvSpPr>
        <p:spPr>
          <a:xfrm>
            <a:off x="8737601" y="6424248"/>
            <a:ext cx="1678880" cy="365125"/>
          </a:xfrm>
        </p:spPr>
        <p:txBody>
          <a:bodyPr/>
          <a:lstStyle/>
          <a:p>
            <a:fld id="{49D37773-8CBF-47E9-86F9-27E02FFF7809}" type="slidenum">
              <a:rPr lang="de-DE" smtClean="0"/>
              <a:t>‹Nr.›</a:t>
            </a:fld>
            <a:endParaRPr lang="de-DE"/>
          </a:p>
        </p:txBody>
      </p:sp>
      <p:pic>
        <p:nvPicPr>
          <p:cNvPr id="8" name="Grafi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37565" y="6021289"/>
            <a:ext cx="1553559" cy="761244"/>
          </a:xfrm>
          <a:prstGeom prst="rect">
            <a:avLst/>
          </a:prstGeom>
        </p:spPr>
      </p:pic>
      <p:sp>
        <p:nvSpPr>
          <p:cNvPr id="9" name="Rechteck 8"/>
          <p:cNvSpPr/>
          <p:nvPr/>
        </p:nvSpPr>
        <p:spPr>
          <a:xfrm>
            <a:off x="-17856" y="-27384"/>
            <a:ext cx="12258539" cy="452669"/>
          </a:xfrm>
          <a:prstGeom prst="rect">
            <a:avLst/>
          </a:prstGeom>
          <a:solidFill>
            <a:srgbClr val="AE28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de-DE" sz="2400"/>
          </a:p>
        </p:txBody>
      </p:sp>
    </p:spTree>
    <p:extLst>
      <p:ext uri="{BB962C8B-B14F-4D97-AF65-F5344CB8AC3E}">
        <p14:creationId xmlns:p14="http://schemas.microsoft.com/office/powerpoint/2010/main" val="14460027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8" name="Rechteck 7"/>
          <p:cNvSpPr/>
          <p:nvPr/>
        </p:nvSpPr>
        <p:spPr>
          <a:xfrm>
            <a:off x="-45440" y="6432715"/>
            <a:ext cx="12258539" cy="452669"/>
          </a:xfrm>
          <a:prstGeom prst="rect">
            <a:avLst/>
          </a:prstGeom>
          <a:solidFill>
            <a:srgbClr val="AE28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de-DE" sz="2400"/>
          </a:p>
        </p:txBody>
      </p:sp>
      <p:sp>
        <p:nvSpPr>
          <p:cNvPr id="2" name="Titel 1"/>
          <p:cNvSpPr>
            <a:spLocks noGrp="1"/>
          </p:cNvSpPr>
          <p:nvPr>
            <p:ph type="title"/>
          </p:nvPr>
        </p:nvSpPr>
        <p:spPr>
          <a:xfrm>
            <a:off x="963084" y="4406901"/>
            <a:ext cx="10363200" cy="1362075"/>
          </a:xfrm>
        </p:spPr>
        <p:txBody>
          <a:bodyPr anchor="t">
            <a:noAutofit/>
          </a:bodyPr>
          <a:lstStyle>
            <a:lvl1pPr algn="l">
              <a:defRPr sz="4267" b="1" cap="all">
                <a:solidFill>
                  <a:srgbClr val="A7A7A7"/>
                </a:solidFill>
                <a:latin typeface="Tahoma" panose="020B0604030504040204" pitchFamily="34" charset="0"/>
                <a:ea typeface="Tahoma" panose="020B0604030504040204" pitchFamily="34" charset="0"/>
                <a:cs typeface="Tahoma" panose="020B0604030504040204" pitchFamily="34" charset="0"/>
              </a:defRPr>
            </a:lvl1pPr>
          </a:lstStyle>
          <a:p>
            <a:r>
              <a:rPr lang="de-DE" smtClean="0"/>
              <a:t>Mastertitelformat bearbeiten</a:t>
            </a:r>
            <a:endParaRPr lang="de-DE" dirty="0"/>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de-DE" smtClean="0"/>
              <a:t>Mastertextformat bearbeiten</a:t>
            </a:r>
          </a:p>
        </p:txBody>
      </p:sp>
      <p:sp>
        <p:nvSpPr>
          <p:cNvPr id="4" name="Datumsplatzhalter 3"/>
          <p:cNvSpPr>
            <a:spLocks noGrp="1"/>
          </p:cNvSpPr>
          <p:nvPr>
            <p:ph type="dt" sz="half" idx="10"/>
          </p:nvPr>
        </p:nvSpPr>
        <p:spPr>
          <a:xfrm>
            <a:off x="609600" y="6520259"/>
            <a:ext cx="2844800" cy="365125"/>
          </a:xfrm>
        </p:spPr>
        <p:txBody>
          <a:bodyPr/>
          <a:lstStyle/>
          <a:p>
            <a:fld id="{30B8243A-A68B-476E-A067-A708524B1697}" type="datetimeFigureOut">
              <a:rPr lang="de-DE" smtClean="0"/>
              <a:t>25.09.16</a:t>
            </a:fld>
            <a:endParaRPr lang="de-DE"/>
          </a:p>
        </p:txBody>
      </p:sp>
      <p:sp>
        <p:nvSpPr>
          <p:cNvPr id="5" name="Fußzeilenplatzhalter 4"/>
          <p:cNvSpPr>
            <a:spLocks noGrp="1"/>
          </p:cNvSpPr>
          <p:nvPr>
            <p:ph type="ftr" sz="quarter" idx="11"/>
          </p:nvPr>
        </p:nvSpPr>
        <p:spPr>
          <a:xfrm>
            <a:off x="4165600" y="6520259"/>
            <a:ext cx="3860800" cy="365125"/>
          </a:xfrm>
        </p:spPr>
        <p:txBody>
          <a:bodyPr/>
          <a:lstStyle/>
          <a:p>
            <a:endParaRPr lang="de-DE"/>
          </a:p>
        </p:txBody>
      </p:sp>
      <p:sp>
        <p:nvSpPr>
          <p:cNvPr id="6" name="Foliennummernplatzhalter 5"/>
          <p:cNvSpPr>
            <a:spLocks noGrp="1"/>
          </p:cNvSpPr>
          <p:nvPr>
            <p:ph type="sldNum" sz="quarter" idx="12"/>
          </p:nvPr>
        </p:nvSpPr>
        <p:spPr>
          <a:xfrm>
            <a:off x="8737600" y="6520259"/>
            <a:ext cx="2844800" cy="365125"/>
          </a:xfrm>
        </p:spPr>
        <p:txBody>
          <a:bodyPr/>
          <a:lstStyle/>
          <a:p>
            <a:fld id="{49D37773-8CBF-47E9-86F9-27E02FFF7809}" type="slidenum">
              <a:rPr lang="de-DE" smtClean="0"/>
              <a:t>‹Nr.›</a:t>
            </a:fld>
            <a:endParaRPr lang="de-DE"/>
          </a:p>
        </p:txBody>
      </p:sp>
      <p:sp>
        <p:nvSpPr>
          <p:cNvPr id="9" name="Rechteck 8"/>
          <p:cNvSpPr/>
          <p:nvPr/>
        </p:nvSpPr>
        <p:spPr>
          <a:xfrm>
            <a:off x="0" y="1"/>
            <a:ext cx="12240683" cy="1256087"/>
          </a:xfrm>
          <a:prstGeom prst="rect">
            <a:avLst/>
          </a:prstGeom>
          <a:solidFill>
            <a:srgbClr val="AE28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de-DE" sz="2400"/>
          </a:p>
        </p:txBody>
      </p:sp>
      <p:pic>
        <p:nvPicPr>
          <p:cNvPr id="10" name="Grafi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349" y="90256"/>
            <a:ext cx="2111203" cy="1034489"/>
          </a:xfrm>
          <a:prstGeom prst="rect">
            <a:avLst/>
          </a:prstGeom>
        </p:spPr>
      </p:pic>
      <p:pic>
        <p:nvPicPr>
          <p:cNvPr id="11" name="Grafik 10"/>
          <p:cNvPicPr>
            <a:picLocks noChangeAspect="1"/>
          </p:cNvPicPr>
          <p:nvPr/>
        </p:nvPicPr>
        <p:blipFill rotWithShape="1">
          <a:blip r:embed="rId3">
            <a:extLst>
              <a:ext uri="{28A0092B-C50C-407E-A947-70E740481C1C}">
                <a14:useLocalDpi xmlns:a14="http://schemas.microsoft.com/office/drawing/2010/main" val="0"/>
              </a:ext>
            </a:extLst>
          </a:blip>
          <a:srcRect l="19870" t="-915" r="19870" b="50609"/>
          <a:stretch/>
        </p:blipFill>
        <p:spPr>
          <a:xfrm flipH="1">
            <a:off x="8620200" y="4776571"/>
            <a:ext cx="3571801" cy="2108813"/>
          </a:xfrm>
          <a:prstGeom prst="rect">
            <a:avLst/>
          </a:prstGeom>
        </p:spPr>
      </p:pic>
    </p:spTree>
    <p:extLst>
      <p:ext uri="{BB962C8B-B14F-4D97-AF65-F5344CB8AC3E}">
        <p14:creationId xmlns:p14="http://schemas.microsoft.com/office/powerpoint/2010/main" val="20434714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11" name="Rechteck 10"/>
          <p:cNvSpPr/>
          <p:nvPr/>
        </p:nvSpPr>
        <p:spPr>
          <a:xfrm>
            <a:off x="-17856" y="5925278"/>
            <a:ext cx="12240683" cy="968055"/>
          </a:xfrm>
          <a:prstGeom prst="rect">
            <a:avLst/>
          </a:prstGeom>
          <a:solidFill>
            <a:srgbClr val="AE28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de-DE" sz="2400"/>
          </a:p>
        </p:txBody>
      </p:sp>
      <p:sp>
        <p:nvSpPr>
          <p:cNvPr id="2" name="Titel 1"/>
          <p:cNvSpPr>
            <a:spLocks noGrp="1"/>
          </p:cNvSpPr>
          <p:nvPr>
            <p:ph type="title"/>
          </p:nvPr>
        </p:nvSpPr>
        <p:spPr>
          <a:xfrm>
            <a:off x="609600" y="653819"/>
            <a:ext cx="10972800" cy="1143000"/>
          </a:xfrm>
        </p:spPr>
        <p:txBody>
          <a:bodyPr>
            <a:noAutofit/>
          </a:bodyPr>
          <a:lstStyle>
            <a:lvl1pPr>
              <a:defRPr sz="5333">
                <a:latin typeface="Tahoma" panose="020B0604030504040204" pitchFamily="34" charset="0"/>
                <a:ea typeface="Tahoma" panose="020B0604030504040204" pitchFamily="34" charset="0"/>
                <a:cs typeface="Tahoma" panose="020B0604030504040204" pitchFamily="34" charset="0"/>
              </a:defRPr>
            </a:lvl1pPr>
          </a:lstStyle>
          <a:p>
            <a:r>
              <a:rPr lang="de-DE" smtClean="0"/>
              <a:t>Mastertitelformat bearbeiten</a:t>
            </a:r>
            <a:endParaRPr lang="de-DE" dirty="0"/>
          </a:p>
        </p:txBody>
      </p:sp>
      <p:sp>
        <p:nvSpPr>
          <p:cNvPr id="3" name="Inhaltsplatzhalter 2"/>
          <p:cNvSpPr>
            <a:spLocks noGrp="1"/>
          </p:cNvSpPr>
          <p:nvPr>
            <p:ph sz="half" idx="1"/>
          </p:nvPr>
        </p:nvSpPr>
        <p:spPr>
          <a:xfrm>
            <a:off x="609600" y="1796818"/>
            <a:ext cx="5384800" cy="3394075"/>
          </a:xfrm>
        </p:spPr>
        <p:txBody>
          <a:bodyPr/>
          <a:lstStyle>
            <a:lvl1pPr>
              <a:defRPr sz="3733">
                <a:latin typeface="Tahoma" panose="020B0604030504040204" pitchFamily="34" charset="0"/>
                <a:ea typeface="Tahoma" panose="020B0604030504040204" pitchFamily="34" charset="0"/>
                <a:cs typeface="Tahoma" panose="020B0604030504040204" pitchFamily="34" charset="0"/>
              </a:defRPr>
            </a:lvl1pPr>
            <a:lvl2pPr>
              <a:defRPr sz="3200">
                <a:latin typeface="Tahoma" panose="020B0604030504040204" pitchFamily="34" charset="0"/>
                <a:ea typeface="Tahoma" panose="020B0604030504040204" pitchFamily="34" charset="0"/>
                <a:cs typeface="Tahoma" panose="020B0604030504040204" pitchFamily="34" charset="0"/>
              </a:defRPr>
            </a:lvl2pPr>
            <a:lvl3pPr>
              <a:defRPr sz="2667">
                <a:latin typeface="Tahoma" panose="020B0604030504040204" pitchFamily="34" charset="0"/>
                <a:ea typeface="Tahoma" panose="020B0604030504040204" pitchFamily="34" charset="0"/>
                <a:cs typeface="Tahoma" panose="020B0604030504040204" pitchFamily="34" charset="0"/>
              </a:defRPr>
            </a:lvl3pPr>
            <a:lvl4pPr>
              <a:defRPr sz="2400">
                <a:latin typeface="Tahoma" panose="020B0604030504040204" pitchFamily="34" charset="0"/>
                <a:ea typeface="Tahoma" panose="020B0604030504040204" pitchFamily="34" charset="0"/>
                <a:cs typeface="Tahoma" panose="020B0604030504040204" pitchFamily="34" charset="0"/>
              </a:defRPr>
            </a:lvl4pPr>
            <a:lvl5pPr>
              <a:defRPr sz="2400">
                <a:latin typeface="Tahoma" panose="020B0604030504040204" pitchFamily="34" charset="0"/>
                <a:ea typeface="Tahoma" panose="020B0604030504040204" pitchFamily="34" charset="0"/>
                <a:cs typeface="Tahoma" panose="020B0604030504040204" pitchFamily="34" charset="0"/>
              </a:defRPr>
            </a:lvl5pPr>
            <a:lvl6pPr>
              <a:defRPr sz="2400"/>
            </a:lvl6pPr>
            <a:lvl7pPr>
              <a:defRPr sz="2400"/>
            </a:lvl7pPr>
            <a:lvl8pPr>
              <a:defRPr sz="2400"/>
            </a:lvl8pPr>
            <a:lvl9pPr>
              <a:defRPr sz="24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6197600" y="1763117"/>
            <a:ext cx="5384800" cy="3394075"/>
          </a:xfrm>
        </p:spPr>
        <p:txBody>
          <a:bodyPr/>
          <a:lstStyle>
            <a:lvl1pPr>
              <a:defRPr sz="3733">
                <a:latin typeface="Tahoma" panose="020B0604030504040204" pitchFamily="34" charset="0"/>
                <a:ea typeface="Tahoma" panose="020B0604030504040204" pitchFamily="34" charset="0"/>
                <a:cs typeface="Tahoma" panose="020B0604030504040204" pitchFamily="34" charset="0"/>
              </a:defRPr>
            </a:lvl1pPr>
            <a:lvl2pPr>
              <a:defRPr sz="3200">
                <a:latin typeface="Tahoma" panose="020B0604030504040204" pitchFamily="34" charset="0"/>
                <a:ea typeface="Tahoma" panose="020B0604030504040204" pitchFamily="34" charset="0"/>
                <a:cs typeface="Tahoma" panose="020B0604030504040204" pitchFamily="34" charset="0"/>
              </a:defRPr>
            </a:lvl2pPr>
            <a:lvl3pPr>
              <a:defRPr sz="2667">
                <a:latin typeface="Tahoma" panose="020B0604030504040204" pitchFamily="34" charset="0"/>
                <a:ea typeface="Tahoma" panose="020B0604030504040204" pitchFamily="34" charset="0"/>
                <a:cs typeface="Tahoma" panose="020B0604030504040204" pitchFamily="34" charset="0"/>
              </a:defRPr>
            </a:lvl3pPr>
            <a:lvl4pPr>
              <a:defRPr sz="2400">
                <a:latin typeface="Tahoma" panose="020B0604030504040204" pitchFamily="34" charset="0"/>
                <a:ea typeface="Tahoma" panose="020B0604030504040204" pitchFamily="34" charset="0"/>
                <a:cs typeface="Tahoma" panose="020B0604030504040204" pitchFamily="34" charset="0"/>
              </a:defRPr>
            </a:lvl4pPr>
            <a:lvl5pPr>
              <a:defRPr sz="2400">
                <a:latin typeface="Tahoma" panose="020B0604030504040204" pitchFamily="34" charset="0"/>
                <a:ea typeface="Tahoma" panose="020B0604030504040204" pitchFamily="34" charset="0"/>
                <a:cs typeface="Tahoma" panose="020B0604030504040204" pitchFamily="34" charset="0"/>
              </a:defRPr>
            </a:lvl5pPr>
            <a:lvl6pPr>
              <a:defRPr sz="2400"/>
            </a:lvl6pPr>
            <a:lvl7pPr>
              <a:defRPr sz="2400"/>
            </a:lvl7pPr>
            <a:lvl8pPr>
              <a:defRPr sz="2400"/>
            </a:lvl8pPr>
            <a:lvl9pPr>
              <a:defRPr sz="24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Fußzeilenplatzhalter 5"/>
          <p:cNvSpPr>
            <a:spLocks noGrp="1"/>
          </p:cNvSpPr>
          <p:nvPr>
            <p:ph type="ftr" sz="quarter" idx="11"/>
          </p:nvPr>
        </p:nvSpPr>
        <p:spPr>
          <a:xfrm>
            <a:off x="4165600" y="6424248"/>
            <a:ext cx="3860800" cy="365125"/>
          </a:xfrm>
        </p:spPr>
        <p:txBody>
          <a:bodyPr/>
          <a:lstStyle/>
          <a:p>
            <a:endParaRPr lang="de-DE"/>
          </a:p>
        </p:txBody>
      </p:sp>
      <p:sp>
        <p:nvSpPr>
          <p:cNvPr id="7" name="Foliennummernplatzhalter 6"/>
          <p:cNvSpPr>
            <a:spLocks noGrp="1"/>
          </p:cNvSpPr>
          <p:nvPr>
            <p:ph type="sldNum" sz="quarter" idx="12"/>
          </p:nvPr>
        </p:nvSpPr>
        <p:spPr>
          <a:xfrm>
            <a:off x="8737600" y="6424248"/>
            <a:ext cx="2844800" cy="365125"/>
          </a:xfrm>
        </p:spPr>
        <p:txBody>
          <a:bodyPr/>
          <a:lstStyle/>
          <a:p>
            <a:fld id="{49D37773-8CBF-47E9-86F9-27E02FFF7809}" type="slidenum">
              <a:rPr lang="de-DE" smtClean="0"/>
              <a:t>‹Nr.›</a:t>
            </a:fld>
            <a:endParaRPr lang="de-DE"/>
          </a:p>
        </p:txBody>
      </p:sp>
      <p:sp>
        <p:nvSpPr>
          <p:cNvPr id="12" name="Datumsplatzhalter 3"/>
          <p:cNvSpPr>
            <a:spLocks noGrp="1"/>
          </p:cNvSpPr>
          <p:nvPr>
            <p:ph type="dt" sz="half" idx="10"/>
          </p:nvPr>
        </p:nvSpPr>
        <p:spPr>
          <a:xfrm>
            <a:off x="1138965" y="6405331"/>
            <a:ext cx="2844800" cy="365125"/>
          </a:xfrm>
        </p:spPr>
        <p:txBody>
          <a:bodyPr/>
          <a:lstStyle/>
          <a:p>
            <a:fld id="{30B8243A-A68B-476E-A067-A708524B1697}" type="datetimeFigureOut">
              <a:rPr lang="de-DE" smtClean="0"/>
              <a:t>25.09.16</a:t>
            </a:fld>
            <a:endParaRPr lang="de-DE"/>
          </a:p>
        </p:txBody>
      </p:sp>
      <p:pic>
        <p:nvPicPr>
          <p:cNvPr id="13" name="Grafik 12"/>
          <p:cNvPicPr>
            <a:picLocks noChangeAspect="1"/>
          </p:cNvPicPr>
          <p:nvPr/>
        </p:nvPicPr>
        <p:blipFill rotWithShape="1">
          <a:blip r:embed="rId2">
            <a:extLst>
              <a:ext uri="{28A0092B-C50C-407E-A947-70E740481C1C}">
                <a14:useLocalDpi xmlns:a14="http://schemas.microsoft.com/office/drawing/2010/main" val="0"/>
              </a:ext>
            </a:extLst>
          </a:blip>
          <a:srcRect l="19870" t="-915" r="19870" b="50609"/>
          <a:stretch/>
        </p:blipFill>
        <p:spPr>
          <a:xfrm>
            <a:off x="29133" y="4776571"/>
            <a:ext cx="3571801" cy="2108813"/>
          </a:xfrm>
          <a:prstGeom prst="rect">
            <a:avLst/>
          </a:prstGeom>
        </p:spPr>
      </p:pic>
      <p:pic>
        <p:nvPicPr>
          <p:cNvPr id="14" name="Grafik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37565" y="6021289"/>
            <a:ext cx="1553559" cy="761244"/>
          </a:xfrm>
          <a:prstGeom prst="rect">
            <a:avLst/>
          </a:prstGeom>
        </p:spPr>
      </p:pic>
      <p:sp>
        <p:nvSpPr>
          <p:cNvPr id="15" name="Rechteck 14"/>
          <p:cNvSpPr/>
          <p:nvPr/>
        </p:nvSpPr>
        <p:spPr>
          <a:xfrm>
            <a:off x="-17856" y="-27384"/>
            <a:ext cx="12258539" cy="452669"/>
          </a:xfrm>
          <a:prstGeom prst="rect">
            <a:avLst/>
          </a:prstGeom>
          <a:solidFill>
            <a:srgbClr val="AE28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de-DE" sz="2400"/>
          </a:p>
        </p:txBody>
      </p:sp>
    </p:spTree>
    <p:extLst>
      <p:ext uri="{BB962C8B-B14F-4D97-AF65-F5344CB8AC3E}">
        <p14:creationId xmlns:p14="http://schemas.microsoft.com/office/powerpoint/2010/main" val="20667151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11" name="Rechteck 10"/>
          <p:cNvSpPr/>
          <p:nvPr/>
        </p:nvSpPr>
        <p:spPr>
          <a:xfrm>
            <a:off x="-17856" y="5637246"/>
            <a:ext cx="12240683" cy="1256087"/>
          </a:xfrm>
          <a:prstGeom prst="rect">
            <a:avLst/>
          </a:prstGeom>
          <a:solidFill>
            <a:srgbClr val="AE28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de-DE" sz="2400"/>
          </a:p>
        </p:txBody>
      </p:sp>
      <p:pic>
        <p:nvPicPr>
          <p:cNvPr id="12" name="Grafik 11"/>
          <p:cNvPicPr>
            <a:picLocks noChangeAspect="1"/>
          </p:cNvPicPr>
          <p:nvPr/>
        </p:nvPicPr>
        <p:blipFill rotWithShape="1">
          <a:blip r:embed="rId2">
            <a:extLst>
              <a:ext uri="{28A0092B-C50C-407E-A947-70E740481C1C}">
                <a14:useLocalDpi xmlns:a14="http://schemas.microsoft.com/office/drawing/2010/main" val="0"/>
              </a:ext>
            </a:extLst>
          </a:blip>
          <a:srcRect l="23040" r="16701" b="38161"/>
          <a:stretch/>
        </p:blipFill>
        <p:spPr>
          <a:xfrm>
            <a:off x="29198" y="2644469"/>
            <a:ext cx="5843372" cy="4240915"/>
          </a:xfrm>
          <a:prstGeom prst="rect">
            <a:avLst/>
          </a:prstGeom>
        </p:spPr>
      </p:pic>
      <p:sp>
        <p:nvSpPr>
          <p:cNvPr id="2" name="Titel 1"/>
          <p:cNvSpPr>
            <a:spLocks noGrp="1"/>
          </p:cNvSpPr>
          <p:nvPr>
            <p:ph type="title"/>
          </p:nvPr>
        </p:nvSpPr>
        <p:spPr>
          <a:xfrm>
            <a:off x="609600" y="1220755"/>
            <a:ext cx="10972800" cy="1143000"/>
          </a:xfrm>
        </p:spPr>
        <p:txBody>
          <a:bodyPr>
            <a:noAutofit/>
          </a:bodyPr>
          <a:lstStyle>
            <a:lvl1pPr>
              <a:defRPr sz="5333">
                <a:solidFill>
                  <a:srgbClr val="A7A7A7"/>
                </a:solidFill>
                <a:latin typeface="Tahoma" panose="020B0604030504040204" pitchFamily="34" charset="0"/>
                <a:ea typeface="Tahoma" panose="020B0604030504040204" pitchFamily="34" charset="0"/>
                <a:cs typeface="Tahoma" panose="020B0604030504040204" pitchFamily="34" charset="0"/>
              </a:defRPr>
            </a:lvl1pPr>
          </a:lstStyle>
          <a:p>
            <a:r>
              <a:rPr lang="de-DE" smtClean="0"/>
              <a:t>Mastertitelformat bearbeiten</a:t>
            </a:r>
            <a:endParaRPr lang="de-DE" dirty="0"/>
          </a:p>
        </p:txBody>
      </p:sp>
      <p:sp>
        <p:nvSpPr>
          <p:cNvPr id="13" name="Rechteck 12"/>
          <p:cNvSpPr/>
          <p:nvPr/>
        </p:nvSpPr>
        <p:spPr>
          <a:xfrm>
            <a:off x="-17856" y="-27384"/>
            <a:ext cx="12258539" cy="452669"/>
          </a:xfrm>
          <a:prstGeom prst="rect">
            <a:avLst/>
          </a:prstGeom>
          <a:solidFill>
            <a:srgbClr val="AE28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de-DE" sz="2400"/>
          </a:p>
        </p:txBody>
      </p:sp>
      <p:pic>
        <p:nvPicPr>
          <p:cNvPr id="14" name="Grafik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79921" y="5748044"/>
            <a:ext cx="2111203" cy="1034489"/>
          </a:xfrm>
          <a:prstGeom prst="rect">
            <a:avLst/>
          </a:prstGeom>
        </p:spPr>
      </p:pic>
      <p:sp>
        <p:nvSpPr>
          <p:cNvPr id="15" name="Datumsplatzhalter 3"/>
          <p:cNvSpPr>
            <a:spLocks noGrp="1"/>
          </p:cNvSpPr>
          <p:nvPr>
            <p:ph type="dt" sz="half" idx="10"/>
          </p:nvPr>
        </p:nvSpPr>
        <p:spPr>
          <a:xfrm>
            <a:off x="143339" y="6424248"/>
            <a:ext cx="2844800" cy="365125"/>
          </a:xfrm>
        </p:spPr>
        <p:txBody>
          <a:bodyPr/>
          <a:lstStyle/>
          <a:p>
            <a:fld id="{30B8243A-A68B-476E-A067-A708524B1697}" type="datetimeFigureOut">
              <a:rPr lang="de-DE" smtClean="0"/>
              <a:t>25.09.16</a:t>
            </a:fld>
            <a:endParaRPr lang="de-DE"/>
          </a:p>
        </p:txBody>
      </p:sp>
    </p:spTree>
    <p:extLst>
      <p:ext uri="{BB962C8B-B14F-4D97-AF65-F5344CB8AC3E}">
        <p14:creationId xmlns:p14="http://schemas.microsoft.com/office/powerpoint/2010/main" val="188101947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0B8243A-A68B-476E-A067-A708524B1697}" type="datetimeFigureOut">
              <a:rPr lang="de-DE" smtClean="0"/>
              <a:t>25.09.16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9D37773-8CBF-47E9-86F9-27E02FFF7809}" type="slidenum">
              <a:rPr lang="de-DE" smtClean="0"/>
              <a:t>‹Nr.›</a:t>
            </a:fld>
            <a:endParaRPr lang="de-DE"/>
          </a:p>
        </p:txBody>
      </p:sp>
    </p:spTree>
    <p:extLst>
      <p:ext uri="{BB962C8B-B14F-4D97-AF65-F5344CB8AC3E}">
        <p14:creationId xmlns:p14="http://schemas.microsoft.com/office/powerpoint/2010/main" val="1187498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2" y="273049"/>
            <a:ext cx="4011084" cy="1162051"/>
          </a:xfrm>
        </p:spPr>
        <p:txBody>
          <a:bodyPr anchor="b"/>
          <a:lstStyle>
            <a:lvl1pPr algn="l">
              <a:defRPr sz="2667" b="1"/>
            </a:lvl1pPr>
          </a:lstStyle>
          <a:p>
            <a:r>
              <a:rPr lang="de-DE" smtClean="0"/>
              <a:t>Mastertitelformat bearbeiten</a:t>
            </a:r>
            <a:endParaRPr lang="de-DE"/>
          </a:p>
        </p:txBody>
      </p:sp>
      <p:sp>
        <p:nvSpPr>
          <p:cNvPr id="3" name="Inhaltsplatzhalt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de-DE" smtClean="0"/>
              <a:t>Mastertextformat bearbeiten</a:t>
            </a:r>
          </a:p>
        </p:txBody>
      </p:sp>
      <p:sp>
        <p:nvSpPr>
          <p:cNvPr id="5" name="Datumsplatzhalter 4"/>
          <p:cNvSpPr>
            <a:spLocks noGrp="1"/>
          </p:cNvSpPr>
          <p:nvPr>
            <p:ph type="dt" sz="half" idx="10"/>
          </p:nvPr>
        </p:nvSpPr>
        <p:spPr/>
        <p:txBody>
          <a:bodyPr/>
          <a:lstStyle/>
          <a:p>
            <a:fld id="{30B8243A-A68B-476E-A067-A708524B1697}" type="datetimeFigureOut">
              <a:rPr lang="de-DE" smtClean="0"/>
              <a:t>25.09.16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9D37773-8CBF-47E9-86F9-27E02FFF7809}" type="slidenum">
              <a:rPr lang="de-DE" smtClean="0"/>
              <a:t>‹Nr.›</a:t>
            </a:fld>
            <a:endParaRPr lang="de-DE"/>
          </a:p>
        </p:txBody>
      </p:sp>
    </p:spTree>
    <p:extLst>
      <p:ext uri="{BB962C8B-B14F-4D97-AF65-F5344CB8AC3E}">
        <p14:creationId xmlns:p14="http://schemas.microsoft.com/office/powerpoint/2010/main" val="1720362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9"/>
          </a:xfrm>
        </p:spPr>
        <p:txBody>
          <a:bodyPr anchor="b"/>
          <a:lstStyle>
            <a:lvl1pPr algn="l">
              <a:defRPr sz="2667" b="1"/>
            </a:lvl1pPr>
          </a:lstStyle>
          <a:p>
            <a:r>
              <a:rPr lang="de-DE" smtClean="0"/>
              <a:t>Mastertitelformat bearbeiten</a:t>
            </a:r>
            <a:endParaRPr lang="de-DE"/>
          </a:p>
        </p:txBody>
      </p:sp>
      <p:sp>
        <p:nvSpPr>
          <p:cNvPr id="3" name="Bildplatzhalt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de-DE" smtClean="0"/>
              <a:t>Bild auf Platzhalter ziehen oder durch Klicken auf Symbol hinzufügen</a:t>
            </a:r>
            <a:endParaRPr lang="de-DE"/>
          </a:p>
        </p:txBody>
      </p:sp>
      <p:sp>
        <p:nvSpPr>
          <p:cNvPr id="4" name="Textplatzhalt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de-DE" smtClean="0"/>
              <a:t>Mastertextformat bearbeiten</a:t>
            </a:r>
          </a:p>
        </p:txBody>
      </p:sp>
      <p:sp>
        <p:nvSpPr>
          <p:cNvPr id="5" name="Datumsplatzhalter 4"/>
          <p:cNvSpPr>
            <a:spLocks noGrp="1"/>
          </p:cNvSpPr>
          <p:nvPr>
            <p:ph type="dt" sz="half" idx="10"/>
          </p:nvPr>
        </p:nvSpPr>
        <p:spPr/>
        <p:txBody>
          <a:bodyPr/>
          <a:lstStyle/>
          <a:p>
            <a:fld id="{30B8243A-A68B-476E-A067-A708524B1697}" type="datetimeFigureOut">
              <a:rPr lang="de-DE" smtClean="0"/>
              <a:t>25.09.16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9D37773-8CBF-47E9-86F9-27E02FFF7809}" type="slidenum">
              <a:rPr lang="de-DE" smtClean="0"/>
              <a:t>‹Nr.›</a:t>
            </a:fld>
            <a:endParaRPr lang="de-DE"/>
          </a:p>
        </p:txBody>
      </p:sp>
    </p:spTree>
    <p:extLst>
      <p:ext uri="{BB962C8B-B14F-4D97-AF65-F5344CB8AC3E}">
        <p14:creationId xmlns:p14="http://schemas.microsoft.com/office/powerpoint/2010/main" val="420243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0B8243A-A68B-476E-A067-A708524B1697}" type="datetimeFigureOut">
              <a:rPr lang="de-DE" smtClean="0"/>
              <a:t>25.09.16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9D37773-8CBF-47E9-86F9-27E02FFF7809}" type="slidenum">
              <a:rPr lang="de-DE" smtClean="0"/>
              <a:t>‹Nr.›</a:t>
            </a:fld>
            <a:endParaRPr lang="de-DE"/>
          </a:p>
        </p:txBody>
      </p:sp>
    </p:spTree>
    <p:extLst>
      <p:ext uri="{BB962C8B-B14F-4D97-AF65-F5344CB8AC3E}">
        <p14:creationId xmlns:p14="http://schemas.microsoft.com/office/powerpoint/2010/main" val="21117858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30B8243A-A68B-476E-A067-A708524B1697}" type="datetimeFigureOut">
              <a:rPr lang="de-DE" smtClean="0"/>
              <a:t>25.09.16</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49D37773-8CBF-47E9-86F9-27E02FFF7809}" type="slidenum">
              <a:rPr lang="de-DE" smtClean="0"/>
              <a:t>‹Nr.›</a:t>
            </a:fld>
            <a:endParaRPr lang="de-DE"/>
          </a:p>
        </p:txBody>
      </p:sp>
    </p:spTree>
    <p:extLst>
      <p:ext uri="{BB962C8B-B14F-4D97-AF65-F5344CB8AC3E}">
        <p14:creationId xmlns:p14="http://schemas.microsoft.com/office/powerpoint/2010/main" val="18327658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de-D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diagramData" Target="../diagrams/data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image" Target="../media/image4.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838200" y="365125"/>
            <a:ext cx="10515600" cy="2364427"/>
          </a:xfrm>
        </p:spPr>
        <p:txBody>
          <a:bodyPr>
            <a:normAutofit/>
          </a:bodyPr>
          <a:lstStyle/>
          <a:p>
            <a:pPr algn="ctr"/>
            <a:r>
              <a:rPr lang="de-DE" dirty="0" smtClean="0"/>
              <a:t>Masterplan Medizinstudium 2020</a:t>
            </a:r>
            <a:r>
              <a:rPr lang="de-DE" dirty="0"/>
              <a:t/>
            </a:r>
            <a:br>
              <a:rPr lang="de-DE" dirty="0"/>
            </a:br>
            <a:r>
              <a:rPr lang="de-DE" dirty="0" smtClean="0"/>
              <a:t>Informationen zum Aktionstag</a:t>
            </a:r>
            <a:endParaRPr lang="de-DE" dirty="0"/>
          </a:p>
        </p:txBody>
      </p:sp>
    </p:spTree>
    <p:extLst>
      <p:ext uri="{BB962C8B-B14F-4D97-AF65-F5344CB8AC3E}">
        <p14:creationId xmlns:p14="http://schemas.microsoft.com/office/powerpoint/2010/main" val="736247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45588" y="428122"/>
            <a:ext cx="10972800" cy="1046989"/>
          </a:xfrm>
        </p:spPr>
        <p:txBody>
          <a:bodyPr/>
          <a:lstStyle/>
          <a:p>
            <a:pPr algn="l"/>
            <a:r>
              <a:rPr lang="de-DE" dirty="0" smtClean="0"/>
              <a:t>Was fordern wir?</a:t>
            </a:r>
            <a:endParaRPr lang="de-DE" dirty="0"/>
          </a:p>
        </p:txBody>
      </p:sp>
      <p:graphicFrame>
        <p:nvGraphicFramePr>
          <p:cNvPr id="3" name="Diagramm 2"/>
          <p:cNvGraphicFramePr/>
          <p:nvPr>
            <p:extLst>
              <p:ext uri="{D42A27DB-BD31-4B8C-83A1-F6EECF244321}">
                <p14:modId xmlns:p14="http://schemas.microsoft.com/office/powerpoint/2010/main" val="870096189"/>
              </p:ext>
            </p:extLst>
          </p:nvPr>
        </p:nvGraphicFramePr>
        <p:xfrm>
          <a:off x="5594961" y="702217"/>
          <a:ext cx="6833413" cy="5140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feld 3"/>
          <p:cNvSpPr txBox="1"/>
          <p:nvPr/>
        </p:nvSpPr>
        <p:spPr>
          <a:xfrm>
            <a:off x="745588" y="1933846"/>
            <a:ext cx="3712698" cy="2677656"/>
          </a:xfrm>
          <a:prstGeom prst="rect">
            <a:avLst/>
          </a:prstGeom>
          <a:noFill/>
        </p:spPr>
        <p:txBody>
          <a:bodyPr wrap="square" rtlCol="0">
            <a:spAutoFit/>
          </a:bodyPr>
          <a:lstStyle/>
          <a:p>
            <a:r>
              <a:rPr lang="de-DE" sz="2400" dirty="0" smtClean="0">
                <a:latin typeface="Tahoma" charset="0"/>
                <a:ea typeface="Tahoma" charset="0"/>
                <a:cs typeface="Tahoma" charset="0"/>
              </a:rPr>
              <a:t>Wir sprechen uns für eine </a:t>
            </a:r>
            <a:r>
              <a:rPr lang="de-DE" sz="2400" b="1" dirty="0" smtClean="0">
                <a:latin typeface="Tahoma" charset="0"/>
                <a:ea typeface="Tahoma" charset="0"/>
                <a:cs typeface="Tahoma" charset="0"/>
              </a:rPr>
              <a:t>qualitative Stärkung </a:t>
            </a:r>
            <a:r>
              <a:rPr lang="de-DE" sz="2400" dirty="0" smtClean="0">
                <a:latin typeface="Tahoma" charset="0"/>
                <a:ea typeface="Tahoma" charset="0"/>
                <a:cs typeface="Tahoma" charset="0"/>
              </a:rPr>
              <a:t>der Allgemeinmedizin im Studium aus. </a:t>
            </a:r>
          </a:p>
          <a:p>
            <a:endParaRPr lang="de-DE" sz="2400" dirty="0">
              <a:latin typeface="Tahoma" charset="0"/>
              <a:ea typeface="Tahoma" charset="0"/>
              <a:cs typeface="Tahoma" charset="0"/>
            </a:endParaRPr>
          </a:p>
          <a:p>
            <a:r>
              <a:rPr lang="de-DE" sz="2400" dirty="0" smtClean="0">
                <a:latin typeface="Tahoma" charset="0"/>
                <a:ea typeface="Tahoma" charset="0"/>
                <a:cs typeface="Tahoma" charset="0"/>
              </a:rPr>
              <a:t>Nicht jedoch eine quantitative!</a:t>
            </a:r>
            <a:endParaRPr lang="de-DE" sz="2400" dirty="0">
              <a:latin typeface="Tahoma" charset="0"/>
              <a:ea typeface="Tahoma" charset="0"/>
              <a:cs typeface="Tahoma" charset="0"/>
            </a:endParaRPr>
          </a:p>
        </p:txBody>
      </p:sp>
      <p:sp>
        <p:nvSpPr>
          <p:cNvPr id="6" name="Pfeil nach rechts 5"/>
          <p:cNvSpPr/>
          <p:nvPr/>
        </p:nvSpPr>
        <p:spPr>
          <a:xfrm rot="10800000">
            <a:off x="4120403" y="2720278"/>
            <a:ext cx="1474558" cy="938843"/>
          </a:xfrm>
          <a:prstGeom prst="rightArrow">
            <a:avLst>
              <a:gd name="adj1" fmla="val 34758"/>
              <a:gd name="adj2" fmla="val 50000"/>
            </a:avLst>
          </a:prstGeom>
          <a:solidFill>
            <a:srgbClr val="AE2957"/>
          </a:solidFill>
          <a:ln w="38100">
            <a:solidFill>
              <a:srgbClr val="A7A7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92276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 5"/>
          <p:cNvGraphicFramePr/>
          <p:nvPr>
            <p:extLst>
              <p:ext uri="{D42A27DB-BD31-4B8C-83A1-F6EECF244321}">
                <p14:modId xmlns:p14="http://schemas.microsoft.com/office/powerpoint/2010/main" val="349429882"/>
              </p:ext>
            </p:extLst>
          </p:nvPr>
        </p:nvGraphicFramePr>
        <p:xfrm>
          <a:off x="2864224" y="1691680"/>
          <a:ext cx="8742820" cy="4101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el 1"/>
          <p:cNvSpPr>
            <a:spLocks noGrp="1"/>
          </p:cNvSpPr>
          <p:nvPr>
            <p:ph type="title"/>
          </p:nvPr>
        </p:nvSpPr>
        <p:spPr>
          <a:xfrm>
            <a:off x="616085" y="428115"/>
            <a:ext cx="10972800" cy="1046989"/>
          </a:xfrm>
        </p:spPr>
        <p:txBody>
          <a:bodyPr/>
          <a:lstStyle/>
          <a:p>
            <a:pPr algn="l"/>
            <a:r>
              <a:rPr lang="de-DE" dirty="0" smtClean="0"/>
              <a:t>Was lehnen wir ab?</a:t>
            </a:r>
            <a:endParaRPr lang="de-DE" dirty="0"/>
          </a:p>
        </p:txBody>
      </p:sp>
    </p:spTree>
    <p:extLst>
      <p:ext uri="{BB962C8B-B14F-4D97-AF65-F5344CB8AC3E}">
        <p14:creationId xmlns:p14="http://schemas.microsoft.com/office/powerpoint/2010/main" val="3289206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508" y="684140"/>
            <a:ext cx="10972800" cy="1046989"/>
          </a:xfrm>
        </p:spPr>
        <p:txBody>
          <a:bodyPr/>
          <a:lstStyle/>
          <a:p>
            <a:pPr algn="ctr"/>
            <a:r>
              <a:rPr lang="de-DE" dirty="0" smtClean="0"/>
              <a:t>Zusammenfassung</a:t>
            </a:r>
            <a:endParaRPr lang="de-DE" dirty="0"/>
          </a:p>
        </p:txBody>
      </p:sp>
      <p:graphicFrame>
        <p:nvGraphicFramePr>
          <p:cNvPr id="3" name="Diagramm 2"/>
          <p:cNvGraphicFramePr/>
          <p:nvPr>
            <p:extLst>
              <p:ext uri="{D42A27DB-BD31-4B8C-83A1-F6EECF244321}">
                <p14:modId xmlns:p14="http://schemas.microsoft.com/office/powerpoint/2010/main" val="1055687788"/>
              </p:ext>
            </p:extLst>
          </p:nvPr>
        </p:nvGraphicFramePr>
        <p:xfrm>
          <a:off x="429208" y="1399593"/>
          <a:ext cx="7277878" cy="53651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feld 3"/>
          <p:cNvSpPr txBox="1"/>
          <p:nvPr/>
        </p:nvSpPr>
        <p:spPr>
          <a:xfrm>
            <a:off x="7674220" y="2363191"/>
            <a:ext cx="4296710" cy="3139321"/>
          </a:xfrm>
          <a:prstGeom prst="rect">
            <a:avLst/>
          </a:prstGeom>
          <a:noFill/>
        </p:spPr>
        <p:txBody>
          <a:bodyPr wrap="square" rtlCol="0">
            <a:spAutoFit/>
          </a:bodyPr>
          <a:lstStyle/>
          <a:p>
            <a:r>
              <a:rPr lang="de-DE" dirty="0" smtClean="0">
                <a:latin typeface="Tahoma" charset="0"/>
                <a:ea typeface="Tahoma" charset="0"/>
                <a:cs typeface="Tahoma" charset="0"/>
              </a:rPr>
              <a:t>Das Medizinstudium bildet Ärzte aus und keine speziellen Berufsgruppen.</a:t>
            </a:r>
          </a:p>
          <a:p>
            <a:endParaRPr lang="de-DE" dirty="0">
              <a:latin typeface="Tahoma" charset="0"/>
              <a:ea typeface="Tahoma" charset="0"/>
              <a:cs typeface="Tahoma" charset="0"/>
            </a:endParaRPr>
          </a:p>
          <a:p>
            <a:r>
              <a:rPr lang="de-DE" dirty="0" smtClean="0">
                <a:latin typeface="Tahoma" charset="0"/>
                <a:ea typeface="Tahoma" charset="0"/>
                <a:cs typeface="Tahoma" charset="0"/>
              </a:rPr>
              <a:t>Verpflichtung führt nicht zu besserer Akzeptanz eines Faches.</a:t>
            </a:r>
          </a:p>
          <a:p>
            <a:endParaRPr lang="de-DE" dirty="0">
              <a:latin typeface="Tahoma" charset="0"/>
              <a:ea typeface="Tahoma" charset="0"/>
              <a:cs typeface="Tahoma" charset="0"/>
            </a:endParaRPr>
          </a:p>
          <a:p>
            <a:r>
              <a:rPr lang="de-DE" dirty="0" smtClean="0">
                <a:latin typeface="Tahoma" charset="0"/>
                <a:ea typeface="Tahoma" charset="0"/>
                <a:cs typeface="Tahoma" charset="0"/>
              </a:rPr>
              <a:t>Das Auswahlverfahren der Zukunft muss fair und transparent sein. Gemessen werden muss nach Erfolg im Studium.</a:t>
            </a:r>
          </a:p>
          <a:p>
            <a:endParaRPr lang="de-DE" dirty="0">
              <a:latin typeface="Tahoma" charset="0"/>
              <a:ea typeface="Tahoma" charset="0"/>
              <a:cs typeface="Tahoma" charset="0"/>
            </a:endParaRPr>
          </a:p>
          <a:p>
            <a:endParaRPr lang="de-DE" dirty="0">
              <a:latin typeface="Tahoma" charset="0"/>
              <a:ea typeface="Tahoma" charset="0"/>
              <a:cs typeface="Tahoma" charset="0"/>
            </a:endParaRPr>
          </a:p>
        </p:txBody>
      </p:sp>
    </p:spTree>
    <p:extLst>
      <p:ext uri="{BB962C8B-B14F-4D97-AF65-F5344CB8AC3E}">
        <p14:creationId xmlns:p14="http://schemas.microsoft.com/office/powerpoint/2010/main" val="2894505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6085" y="428115"/>
            <a:ext cx="10972800" cy="1046989"/>
          </a:xfrm>
        </p:spPr>
        <p:txBody>
          <a:bodyPr/>
          <a:lstStyle/>
          <a:p>
            <a:pPr algn="ctr"/>
            <a:r>
              <a:rPr lang="de-DE" dirty="0" smtClean="0"/>
              <a:t>Übersicht</a:t>
            </a:r>
            <a:endParaRPr lang="de-DE" dirty="0"/>
          </a:p>
        </p:txBody>
      </p:sp>
      <p:sp>
        <p:nvSpPr>
          <p:cNvPr id="3" name="Titel 1"/>
          <p:cNvSpPr txBox="1">
            <a:spLocks/>
          </p:cNvSpPr>
          <p:nvPr/>
        </p:nvSpPr>
        <p:spPr>
          <a:xfrm>
            <a:off x="838200" y="1065607"/>
            <a:ext cx="10515600" cy="4844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lnSpc>
                <a:spcPct val="150000"/>
              </a:lnSpc>
              <a:buClr>
                <a:srgbClr val="AE2957"/>
              </a:buClr>
              <a:buFont typeface="Wingdings" charset="2"/>
              <a:buChar char="Ø"/>
            </a:pPr>
            <a:r>
              <a:rPr lang="de-DE" sz="3200" dirty="0" smtClean="0">
                <a:latin typeface="Tahoma" charset="0"/>
                <a:ea typeface="Tahoma" charset="0"/>
                <a:cs typeface="Tahoma" charset="0"/>
              </a:rPr>
              <a:t>Was ist der MM2020?</a:t>
            </a:r>
          </a:p>
          <a:p>
            <a:pPr marL="457200" indent="-457200">
              <a:lnSpc>
                <a:spcPct val="150000"/>
              </a:lnSpc>
              <a:buClr>
                <a:srgbClr val="AE2957"/>
              </a:buClr>
              <a:buFont typeface="Wingdings" charset="2"/>
              <a:buChar char="Ø"/>
            </a:pPr>
            <a:r>
              <a:rPr lang="de-DE" sz="3200" dirty="0" smtClean="0">
                <a:latin typeface="Tahoma" charset="0"/>
                <a:ea typeface="Tahoma" charset="0"/>
                <a:cs typeface="Tahoma" charset="0"/>
              </a:rPr>
              <a:t>Wer ist daran beteiligt?</a:t>
            </a:r>
          </a:p>
          <a:p>
            <a:pPr marL="457200" indent="-457200">
              <a:lnSpc>
                <a:spcPct val="150000"/>
              </a:lnSpc>
              <a:buClr>
                <a:srgbClr val="AE2957"/>
              </a:buClr>
              <a:buFont typeface="Wingdings" charset="2"/>
              <a:buChar char="Ø"/>
            </a:pPr>
            <a:r>
              <a:rPr lang="de-DE" sz="3200" dirty="0" smtClean="0">
                <a:latin typeface="Tahoma" charset="0"/>
                <a:ea typeface="Tahoma" charset="0"/>
                <a:cs typeface="Tahoma" charset="0"/>
              </a:rPr>
              <a:t>Was ist bisher geschehen?</a:t>
            </a:r>
          </a:p>
          <a:p>
            <a:pPr marL="457200" indent="-457200">
              <a:lnSpc>
                <a:spcPct val="150000"/>
              </a:lnSpc>
              <a:buClr>
                <a:srgbClr val="AE2957"/>
              </a:buClr>
              <a:buFont typeface="Wingdings" charset="2"/>
              <a:buChar char="Ø"/>
            </a:pPr>
            <a:r>
              <a:rPr lang="de-DE" sz="3200" dirty="0" smtClean="0">
                <a:latin typeface="Tahoma" charset="0"/>
                <a:ea typeface="Tahoma" charset="0"/>
                <a:cs typeface="Tahoma" charset="0"/>
              </a:rPr>
              <a:t>Was fordern wir?</a:t>
            </a:r>
          </a:p>
          <a:p>
            <a:pPr marL="457200" indent="-457200">
              <a:lnSpc>
                <a:spcPct val="150000"/>
              </a:lnSpc>
              <a:buClr>
                <a:srgbClr val="AE2957"/>
              </a:buClr>
              <a:buFont typeface="Wingdings" charset="2"/>
              <a:buChar char="Ø"/>
            </a:pPr>
            <a:r>
              <a:rPr lang="de-DE" sz="3200" dirty="0" smtClean="0">
                <a:latin typeface="Tahoma" charset="0"/>
                <a:ea typeface="Tahoma" charset="0"/>
                <a:cs typeface="Tahoma" charset="0"/>
              </a:rPr>
              <a:t>Was lehnen wir ab?</a:t>
            </a:r>
          </a:p>
          <a:p>
            <a:pPr marL="457200" indent="-457200" algn="r">
              <a:lnSpc>
                <a:spcPct val="150000"/>
              </a:lnSpc>
              <a:buClr>
                <a:srgbClr val="AE2957"/>
              </a:buClr>
              <a:buFont typeface="Wingdings" charset="2"/>
              <a:buChar char="Ø"/>
            </a:pPr>
            <a:r>
              <a:rPr lang="de-DE" sz="3200" dirty="0" smtClean="0">
                <a:latin typeface="Tahoma" charset="0"/>
                <a:ea typeface="Tahoma" charset="0"/>
                <a:cs typeface="Tahoma" charset="0"/>
              </a:rPr>
              <a:t>Zusammenfassung</a:t>
            </a:r>
            <a:endParaRPr lang="de-DE" sz="3200" dirty="0">
              <a:latin typeface="Tahoma" charset="0"/>
              <a:ea typeface="Tahoma" charset="0"/>
              <a:cs typeface="Tahoma" charset="0"/>
            </a:endParaRPr>
          </a:p>
        </p:txBody>
      </p:sp>
    </p:spTree>
    <p:extLst>
      <p:ext uri="{BB962C8B-B14F-4D97-AF65-F5344CB8AC3E}">
        <p14:creationId xmlns:p14="http://schemas.microsoft.com/office/powerpoint/2010/main" val="4232096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597569" y="438702"/>
            <a:ext cx="10972800" cy="1143000"/>
          </a:xfrm>
          <a:prstGeom prst="rect">
            <a:avLst/>
          </a:prstGeom>
        </p:spPr>
        <p:txBody>
          <a:bodyPr vert="horz" lIns="91440" tIns="45720" rIns="91440" bIns="45720" rtlCol="0" anchor="ctr">
            <a:noAutofit/>
          </a:bodyPr>
          <a:lstStyle>
            <a:lvl1pPr algn="ctr" defTabSz="1219170" rtl="0" eaLnBrk="1" latinLnBrk="0" hangingPunct="1">
              <a:spcBef>
                <a:spcPct val="0"/>
              </a:spcBef>
              <a:buNone/>
              <a:defRPr sz="5333" kern="1200">
                <a:solidFill>
                  <a:srgbClr val="A7A7A7"/>
                </a:solidFill>
                <a:latin typeface="Tahoma" panose="020B0604030504040204" pitchFamily="34" charset="0"/>
                <a:ea typeface="Tahoma" panose="020B0604030504040204" pitchFamily="34" charset="0"/>
                <a:cs typeface="Tahoma" panose="020B0604030504040204" pitchFamily="34" charset="0"/>
              </a:defRPr>
            </a:lvl1pPr>
          </a:lstStyle>
          <a:p>
            <a:pPr algn="l"/>
            <a:r>
              <a:rPr lang="de-DE" dirty="0" smtClean="0"/>
              <a:t>Was ist der MM2020?</a:t>
            </a:r>
            <a:endParaRPr lang="de-DE" dirty="0"/>
          </a:p>
        </p:txBody>
      </p:sp>
      <p:graphicFrame>
        <p:nvGraphicFramePr>
          <p:cNvPr id="5" name="Diagramm 4"/>
          <p:cNvGraphicFramePr/>
          <p:nvPr>
            <p:extLst>
              <p:ext uri="{D42A27DB-BD31-4B8C-83A1-F6EECF244321}">
                <p14:modId xmlns:p14="http://schemas.microsoft.com/office/powerpoint/2010/main" val="1509074508"/>
              </p:ext>
            </p:extLst>
          </p:nvPr>
        </p:nvGraphicFramePr>
        <p:xfrm>
          <a:off x="6665493" y="1648327"/>
          <a:ext cx="5190379" cy="43650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feld 5"/>
          <p:cNvSpPr txBox="1"/>
          <p:nvPr/>
        </p:nvSpPr>
        <p:spPr>
          <a:xfrm>
            <a:off x="910390" y="1648327"/>
            <a:ext cx="5247814" cy="3539430"/>
          </a:xfrm>
          <a:prstGeom prst="rect">
            <a:avLst/>
          </a:prstGeom>
          <a:noFill/>
        </p:spPr>
        <p:txBody>
          <a:bodyPr wrap="square" rtlCol="0">
            <a:spAutoFit/>
          </a:bodyPr>
          <a:lstStyle/>
          <a:p>
            <a:pPr marL="457200" indent="-457200">
              <a:buClr>
                <a:srgbClr val="AE2957"/>
              </a:buClr>
              <a:buFont typeface="Wingdings" charset="2"/>
              <a:buChar char="Ø"/>
            </a:pPr>
            <a:r>
              <a:rPr lang="de-DE" sz="2800" dirty="0" smtClean="0">
                <a:latin typeface="Tahoma" charset="0"/>
                <a:ea typeface="Tahoma" charset="0"/>
                <a:cs typeface="Tahoma" charset="0"/>
              </a:rPr>
              <a:t>Im Koalitionsvertrag von 2013 festgehalten</a:t>
            </a:r>
          </a:p>
          <a:p>
            <a:pPr marL="457200" indent="-457200">
              <a:buClr>
                <a:srgbClr val="AE2957"/>
              </a:buClr>
              <a:buFont typeface="Wingdings" charset="2"/>
              <a:buChar char="Ø"/>
            </a:pPr>
            <a:endParaRPr lang="de-DE" sz="2800" dirty="0" smtClean="0">
              <a:latin typeface="Tahoma" charset="0"/>
              <a:ea typeface="Tahoma" charset="0"/>
              <a:cs typeface="Tahoma" charset="0"/>
            </a:endParaRPr>
          </a:p>
          <a:p>
            <a:pPr marL="457200" indent="-457200">
              <a:buClr>
                <a:srgbClr val="AE2957"/>
              </a:buClr>
              <a:buFont typeface="Wingdings" charset="2"/>
              <a:buChar char="Ø"/>
            </a:pPr>
            <a:r>
              <a:rPr lang="de-DE" sz="2800" dirty="0" smtClean="0">
                <a:latin typeface="Tahoma" charset="0"/>
                <a:ea typeface="Tahoma" charset="0"/>
                <a:cs typeface="Tahoma" charset="0"/>
              </a:rPr>
              <a:t>Eine gemeinsame Konferenz der Gesundheitsministerien und der Bildungsministerien arbeitet einen Reformvorschlag aus.</a:t>
            </a:r>
            <a:endParaRPr lang="de-DE" sz="2800" dirty="0">
              <a:latin typeface="Tahoma" charset="0"/>
              <a:ea typeface="Tahoma" charset="0"/>
              <a:cs typeface="Tahoma" charset="0"/>
            </a:endParaRPr>
          </a:p>
        </p:txBody>
      </p:sp>
    </p:spTree>
    <p:extLst>
      <p:ext uri="{BB962C8B-B14F-4D97-AF65-F5344CB8AC3E}">
        <p14:creationId xmlns:p14="http://schemas.microsoft.com/office/powerpoint/2010/main" val="1149779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p:cNvGraphicFramePr/>
          <p:nvPr>
            <p:extLst>
              <p:ext uri="{D42A27DB-BD31-4B8C-83A1-F6EECF244321}">
                <p14:modId xmlns:p14="http://schemas.microsoft.com/office/powerpoint/2010/main" val="1288997285"/>
              </p:ext>
            </p:extLst>
          </p:nvPr>
        </p:nvGraphicFramePr>
        <p:xfrm>
          <a:off x="838200" y="1542197"/>
          <a:ext cx="10515600" cy="4596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el 1"/>
          <p:cNvSpPr>
            <a:spLocks noGrp="1"/>
          </p:cNvSpPr>
          <p:nvPr>
            <p:ph type="title"/>
          </p:nvPr>
        </p:nvSpPr>
        <p:spPr>
          <a:xfrm>
            <a:off x="609600" y="399197"/>
            <a:ext cx="10972800" cy="1143000"/>
          </a:xfrm>
        </p:spPr>
        <p:txBody>
          <a:bodyPr/>
          <a:lstStyle/>
          <a:p>
            <a:pPr algn="ctr"/>
            <a:r>
              <a:rPr lang="de-DE" dirty="0" smtClean="0"/>
              <a:t>Was ist bisher geschehen?</a:t>
            </a:r>
            <a:endParaRPr lang="de-DE" dirty="0"/>
          </a:p>
        </p:txBody>
      </p:sp>
    </p:spTree>
    <p:extLst>
      <p:ext uri="{BB962C8B-B14F-4D97-AF65-F5344CB8AC3E}">
        <p14:creationId xmlns:p14="http://schemas.microsoft.com/office/powerpoint/2010/main" val="990552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Wer ist daran beteiligt? - Politiker</a:t>
            </a:r>
            <a:endParaRPr lang="de-DE" dirty="0"/>
          </a:p>
        </p:txBody>
      </p:sp>
      <p:graphicFrame>
        <p:nvGraphicFramePr>
          <p:cNvPr id="3" name="Tabelle 2"/>
          <p:cNvGraphicFramePr>
            <a:graphicFrameLocks noGrp="1"/>
          </p:cNvGraphicFramePr>
          <p:nvPr>
            <p:extLst>
              <p:ext uri="{D42A27DB-BD31-4B8C-83A1-F6EECF244321}">
                <p14:modId xmlns:p14="http://schemas.microsoft.com/office/powerpoint/2010/main" val="816351454"/>
              </p:ext>
            </p:extLst>
          </p:nvPr>
        </p:nvGraphicFramePr>
        <p:xfrm>
          <a:off x="1467851" y="2189842"/>
          <a:ext cx="9709485" cy="3147342"/>
        </p:xfrm>
        <a:graphic>
          <a:graphicData uri="http://schemas.openxmlformats.org/drawingml/2006/table">
            <a:tbl>
              <a:tblPr firstRow="1" bandRow="1">
                <a:tableStyleId>{5C22544A-7EE6-4342-B048-85BDC9FD1C3A}</a:tableStyleId>
              </a:tblPr>
              <a:tblGrid>
                <a:gridCol w="3236495"/>
                <a:gridCol w="3236495"/>
                <a:gridCol w="3236495"/>
              </a:tblGrid>
              <a:tr h="979311">
                <a:tc>
                  <a:txBody>
                    <a:bodyPr/>
                    <a:lstStyle/>
                    <a:p>
                      <a:r>
                        <a:rPr lang="de-DE" sz="2800" dirty="0" smtClean="0">
                          <a:latin typeface="Tahoma" charset="0"/>
                          <a:ea typeface="Tahoma" charset="0"/>
                          <a:cs typeface="Tahoma" charset="0"/>
                        </a:rPr>
                        <a:t>Bund-Länder-AG</a:t>
                      </a:r>
                      <a:endParaRPr lang="de-DE" sz="2800" dirty="0">
                        <a:latin typeface="Tahoma" charset="0"/>
                        <a:ea typeface="Tahoma" charset="0"/>
                        <a:cs typeface="Tahoma" charset="0"/>
                      </a:endParaRPr>
                    </a:p>
                  </a:txBody>
                  <a:tcPr>
                    <a:solidFill>
                      <a:srgbClr val="AE2957"/>
                    </a:solidFill>
                  </a:tcPr>
                </a:tc>
                <a:tc>
                  <a:txBody>
                    <a:bodyPr/>
                    <a:lstStyle/>
                    <a:p>
                      <a:r>
                        <a:rPr lang="de-DE" sz="2800" dirty="0" smtClean="0">
                          <a:latin typeface="Tahoma" charset="0"/>
                          <a:ea typeface="Tahoma" charset="0"/>
                          <a:cs typeface="Tahoma" charset="0"/>
                        </a:rPr>
                        <a:t>Versorgungspolitik</a:t>
                      </a:r>
                      <a:endParaRPr lang="de-DE" sz="2800" dirty="0">
                        <a:latin typeface="Tahoma" charset="0"/>
                        <a:ea typeface="Tahoma" charset="0"/>
                        <a:cs typeface="Tahoma" charset="0"/>
                      </a:endParaRPr>
                    </a:p>
                  </a:txBody>
                  <a:tcPr>
                    <a:solidFill>
                      <a:srgbClr val="AE2957"/>
                    </a:solidFill>
                  </a:tcPr>
                </a:tc>
                <a:tc>
                  <a:txBody>
                    <a:bodyPr/>
                    <a:lstStyle/>
                    <a:p>
                      <a:r>
                        <a:rPr lang="de-DE" sz="2800" dirty="0" smtClean="0">
                          <a:latin typeface="Tahoma" charset="0"/>
                          <a:ea typeface="Tahoma" charset="0"/>
                          <a:cs typeface="Tahoma" charset="0"/>
                        </a:rPr>
                        <a:t>Bildungspolitik</a:t>
                      </a:r>
                      <a:endParaRPr lang="de-DE" sz="2800" dirty="0">
                        <a:latin typeface="Tahoma" charset="0"/>
                        <a:ea typeface="Tahoma" charset="0"/>
                        <a:cs typeface="Tahoma" charset="0"/>
                      </a:endParaRPr>
                    </a:p>
                  </a:txBody>
                  <a:tcPr>
                    <a:solidFill>
                      <a:srgbClr val="AE2957"/>
                    </a:solidFill>
                  </a:tcPr>
                </a:tc>
              </a:tr>
              <a:tr h="979311">
                <a:tc>
                  <a:txBody>
                    <a:bodyPr/>
                    <a:lstStyle/>
                    <a:p>
                      <a:r>
                        <a:rPr lang="de-DE" sz="1800" dirty="0" smtClean="0">
                          <a:latin typeface="Tahoma" charset="0"/>
                          <a:ea typeface="Tahoma" charset="0"/>
                          <a:cs typeface="Tahoma" charset="0"/>
                        </a:rPr>
                        <a:t>Landesebene</a:t>
                      </a:r>
                      <a:endParaRPr lang="de-DE" sz="1800" dirty="0">
                        <a:latin typeface="Tahoma" charset="0"/>
                        <a:ea typeface="Tahoma" charset="0"/>
                        <a:cs typeface="Tahoma" charset="0"/>
                      </a:endParaRPr>
                    </a:p>
                  </a:txBody>
                  <a:tcPr>
                    <a:solidFill>
                      <a:srgbClr val="A7A7A7">
                        <a:alpha val="35000"/>
                      </a:srgbClr>
                    </a:solidFill>
                  </a:tcPr>
                </a:tc>
                <a:tc>
                  <a:txBody>
                    <a:bodyPr/>
                    <a:lstStyle/>
                    <a:p>
                      <a:r>
                        <a:rPr lang="de-DE" sz="1800" b="1" dirty="0" smtClean="0">
                          <a:latin typeface="Tahoma" charset="0"/>
                          <a:ea typeface="Tahoma" charset="0"/>
                          <a:cs typeface="Tahoma" charset="0"/>
                        </a:rPr>
                        <a:t>Gesundheitsministerkonferenz (GMK): </a:t>
                      </a:r>
                    </a:p>
                    <a:p>
                      <a:r>
                        <a:rPr lang="de-DE" sz="1800" dirty="0" smtClean="0">
                          <a:latin typeface="Tahoma" charset="0"/>
                          <a:ea typeface="Tahoma" charset="0"/>
                          <a:cs typeface="Tahoma" charset="0"/>
                        </a:rPr>
                        <a:t>5 Vertreter</a:t>
                      </a:r>
                      <a:endParaRPr lang="de-DE" sz="1800" dirty="0">
                        <a:latin typeface="Tahoma" charset="0"/>
                        <a:ea typeface="Tahoma" charset="0"/>
                        <a:cs typeface="Tahoma" charset="0"/>
                      </a:endParaRPr>
                    </a:p>
                  </a:txBody>
                  <a:tcPr>
                    <a:solidFill>
                      <a:srgbClr val="A7A7A7">
                        <a:alpha val="35000"/>
                      </a:srgbClr>
                    </a:solidFill>
                  </a:tcPr>
                </a:tc>
                <a:tc>
                  <a:txBody>
                    <a:bodyPr/>
                    <a:lstStyle/>
                    <a:p>
                      <a:r>
                        <a:rPr lang="de-DE" sz="1800" b="1" dirty="0" smtClean="0">
                          <a:latin typeface="Tahoma" charset="0"/>
                          <a:ea typeface="Tahoma" charset="0"/>
                          <a:cs typeface="Tahoma" charset="0"/>
                        </a:rPr>
                        <a:t>Kultusministerkonferenz (KMK): </a:t>
                      </a:r>
                    </a:p>
                    <a:p>
                      <a:r>
                        <a:rPr lang="de-DE" sz="1800" dirty="0" smtClean="0">
                          <a:latin typeface="Tahoma" charset="0"/>
                          <a:ea typeface="Tahoma" charset="0"/>
                          <a:cs typeface="Tahoma" charset="0"/>
                        </a:rPr>
                        <a:t>5 Vertreter</a:t>
                      </a:r>
                      <a:endParaRPr lang="de-DE" sz="1800" dirty="0">
                        <a:latin typeface="Tahoma" charset="0"/>
                        <a:ea typeface="Tahoma" charset="0"/>
                        <a:cs typeface="Tahoma" charset="0"/>
                      </a:endParaRPr>
                    </a:p>
                  </a:txBody>
                  <a:tcPr>
                    <a:solidFill>
                      <a:srgbClr val="A7A7A7">
                        <a:alpha val="35000"/>
                      </a:srgbClr>
                    </a:solidFill>
                  </a:tcPr>
                </a:tc>
              </a:tr>
              <a:tr h="979311">
                <a:tc>
                  <a:txBody>
                    <a:bodyPr/>
                    <a:lstStyle/>
                    <a:p>
                      <a:r>
                        <a:rPr lang="de-DE" sz="1800" dirty="0" smtClean="0">
                          <a:latin typeface="Tahoma" charset="0"/>
                          <a:ea typeface="Tahoma" charset="0"/>
                          <a:cs typeface="Tahoma" charset="0"/>
                        </a:rPr>
                        <a:t>Bundesebene</a:t>
                      </a:r>
                      <a:endParaRPr lang="de-DE" sz="1800" dirty="0">
                        <a:latin typeface="Tahoma" charset="0"/>
                        <a:ea typeface="Tahoma" charset="0"/>
                        <a:cs typeface="Tahoma" charset="0"/>
                      </a:endParaRPr>
                    </a:p>
                  </a:txBody>
                  <a:tcPr>
                    <a:solidFill>
                      <a:srgbClr val="A7A7A7">
                        <a:alpha val="50000"/>
                      </a:srgbClr>
                    </a:solidFill>
                  </a:tcPr>
                </a:tc>
                <a:tc>
                  <a:txBody>
                    <a:bodyPr/>
                    <a:lstStyle/>
                    <a:p>
                      <a:r>
                        <a:rPr lang="de-DE" sz="1800" b="1" dirty="0" smtClean="0">
                          <a:latin typeface="Tahoma" charset="0"/>
                          <a:ea typeface="Tahoma" charset="0"/>
                          <a:cs typeface="Tahoma" charset="0"/>
                        </a:rPr>
                        <a:t>Bundesministerium für Gesundheit (BMG)*:</a:t>
                      </a:r>
                      <a:r>
                        <a:rPr lang="de-DE" sz="1800" b="1" baseline="0" dirty="0" smtClean="0">
                          <a:latin typeface="Tahoma" charset="0"/>
                          <a:ea typeface="Tahoma" charset="0"/>
                          <a:cs typeface="Tahoma" charset="0"/>
                        </a:rPr>
                        <a:t> </a:t>
                      </a:r>
                    </a:p>
                    <a:p>
                      <a:r>
                        <a:rPr lang="de-DE" sz="1800" baseline="0" dirty="0" smtClean="0">
                          <a:latin typeface="Tahoma" charset="0"/>
                          <a:ea typeface="Tahoma" charset="0"/>
                          <a:cs typeface="Tahoma" charset="0"/>
                        </a:rPr>
                        <a:t>1 Vertreter</a:t>
                      </a:r>
                      <a:endParaRPr lang="de-DE" sz="1800" dirty="0" smtClean="0">
                        <a:latin typeface="Tahoma" charset="0"/>
                        <a:ea typeface="Tahoma" charset="0"/>
                        <a:cs typeface="Tahoma" charset="0"/>
                      </a:endParaRPr>
                    </a:p>
                  </a:txBody>
                  <a:tcPr>
                    <a:solidFill>
                      <a:srgbClr val="A7A7A7">
                        <a:alpha val="50000"/>
                      </a:srgbClr>
                    </a:solidFill>
                  </a:tcPr>
                </a:tc>
                <a:tc>
                  <a:txBody>
                    <a:bodyPr/>
                    <a:lstStyle/>
                    <a:p>
                      <a:r>
                        <a:rPr lang="de-DE" sz="1800" b="1" dirty="0" smtClean="0">
                          <a:latin typeface="Tahoma" charset="0"/>
                          <a:ea typeface="Tahoma" charset="0"/>
                          <a:cs typeface="Tahoma" charset="0"/>
                        </a:rPr>
                        <a:t>Bundesministerium für Bildung und Forschung (BMBF): </a:t>
                      </a:r>
                    </a:p>
                    <a:p>
                      <a:r>
                        <a:rPr lang="de-DE" sz="1800" dirty="0" smtClean="0">
                          <a:latin typeface="Tahoma" charset="0"/>
                          <a:ea typeface="Tahoma" charset="0"/>
                          <a:cs typeface="Tahoma" charset="0"/>
                        </a:rPr>
                        <a:t>1 Vertreter</a:t>
                      </a:r>
                      <a:endParaRPr lang="de-DE" sz="1800" dirty="0">
                        <a:latin typeface="Tahoma" charset="0"/>
                        <a:ea typeface="Tahoma" charset="0"/>
                        <a:cs typeface="Tahoma" charset="0"/>
                      </a:endParaRPr>
                    </a:p>
                  </a:txBody>
                  <a:tcPr>
                    <a:solidFill>
                      <a:srgbClr val="A7A7A7">
                        <a:alpha val="50000"/>
                      </a:srgbClr>
                    </a:solidFill>
                  </a:tcPr>
                </a:tc>
              </a:tr>
            </a:tbl>
          </a:graphicData>
        </a:graphic>
      </p:graphicFrame>
      <p:sp>
        <p:nvSpPr>
          <p:cNvPr id="4" name="Textfeld 3"/>
          <p:cNvSpPr txBox="1"/>
          <p:nvPr/>
        </p:nvSpPr>
        <p:spPr>
          <a:xfrm>
            <a:off x="2169493" y="1690688"/>
            <a:ext cx="8090613" cy="461665"/>
          </a:xfrm>
          <a:prstGeom prst="rect">
            <a:avLst/>
          </a:prstGeom>
          <a:noFill/>
        </p:spPr>
        <p:txBody>
          <a:bodyPr wrap="none" rtlCol="0">
            <a:spAutoFit/>
          </a:bodyPr>
          <a:lstStyle/>
          <a:p>
            <a:r>
              <a:rPr lang="de-DE" sz="2400" dirty="0" smtClean="0"/>
              <a:t>Es wurde eine gemeinsame Bund-Länder-AG ins Leben gerufen</a:t>
            </a:r>
            <a:r>
              <a:rPr lang="de-DE" dirty="0" smtClean="0"/>
              <a:t>:</a:t>
            </a:r>
            <a:endParaRPr lang="de-DE" dirty="0"/>
          </a:p>
        </p:txBody>
      </p:sp>
      <p:sp>
        <p:nvSpPr>
          <p:cNvPr id="5" name="Textfeld 4"/>
          <p:cNvSpPr txBox="1"/>
          <p:nvPr/>
        </p:nvSpPr>
        <p:spPr>
          <a:xfrm>
            <a:off x="5801121" y="5560054"/>
            <a:ext cx="5745419" cy="369332"/>
          </a:xfrm>
          <a:prstGeom prst="rect">
            <a:avLst/>
          </a:prstGeom>
          <a:noFill/>
        </p:spPr>
        <p:txBody>
          <a:bodyPr wrap="none" rtlCol="0">
            <a:spAutoFit/>
          </a:bodyPr>
          <a:lstStyle/>
          <a:p>
            <a:r>
              <a:rPr lang="de-DE" dirty="0" smtClean="0">
                <a:latin typeface="Tahoma" charset="0"/>
                <a:ea typeface="Tahoma" charset="0"/>
                <a:cs typeface="Tahoma" charset="0"/>
              </a:rPr>
              <a:t>* Verantwortlich für die ärztliche Approbationsordnung</a:t>
            </a:r>
            <a:endParaRPr lang="de-DE" dirty="0">
              <a:latin typeface="Tahoma" charset="0"/>
              <a:ea typeface="Tahoma" charset="0"/>
              <a:cs typeface="Tahoma" charset="0"/>
            </a:endParaRPr>
          </a:p>
        </p:txBody>
      </p:sp>
    </p:spTree>
    <p:extLst>
      <p:ext uri="{BB962C8B-B14F-4D97-AF65-F5344CB8AC3E}">
        <p14:creationId xmlns:p14="http://schemas.microsoft.com/office/powerpoint/2010/main" val="1259280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6439" y="476249"/>
            <a:ext cx="11326509" cy="746623"/>
          </a:xfrm>
        </p:spPr>
        <p:txBody>
          <a:bodyPr/>
          <a:lstStyle/>
          <a:p>
            <a:pPr algn="ctr"/>
            <a:r>
              <a:rPr lang="de-DE" sz="4000" dirty="0" smtClean="0"/>
              <a:t>Wer ist daran beteiligt? - Interessenvertretungen </a:t>
            </a:r>
            <a:endParaRPr lang="de-DE" sz="4000" dirty="0"/>
          </a:p>
        </p:txBody>
      </p:sp>
      <p:graphicFrame>
        <p:nvGraphicFramePr>
          <p:cNvPr id="3" name="Diagramm 2"/>
          <p:cNvGraphicFramePr/>
          <p:nvPr>
            <p:extLst>
              <p:ext uri="{D42A27DB-BD31-4B8C-83A1-F6EECF244321}">
                <p14:modId xmlns:p14="http://schemas.microsoft.com/office/powerpoint/2010/main" val="438437623"/>
              </p:ext>
            </p:extLst>
          </p:nvPr>
        </p:nvGraphicFramePr>
        <p:xfrm>
          <a:off x="1425979" y="1306098"/>
          <a:ext cx="10078329" cy="3538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feil nach rechts 3"/>
          <p:cNvSpPr/>
          <p:nvPr/>
        </p:nvSpPr>
        <p:spPr>
          <a:xfrm>
            <a:off x="1807110" y="5200306"/>
            <a:ext cx="655092" cy="512488"/>
          </a:xfrm>
          <a:prstGeom prst="rightArrow">
            <a:avLst/>
          </a:prstGeom>
          <a:solidFill>
            <a:srgbClr val="AE2957"/>
          </a:solidFill>
          <a:ln>
            <a:solidFill>
              <a:srgbClr val="A7A7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p:cNvSpPr txBox="1"/>
          <p:nvPr/>
        </p:nvSpPr>
        <p:spPr>
          <a:xfrm>
            <a:off x="2462202" y="4927794"/>
            <a:ext cx="9759820" cy="923330"/>
          </a:xfrm>
          <a:prstGeom prst="rect">
            <a:avLst/>
          </a:prstGeom>
          <a:noFill/>
        </p:spPr>
        <p:txBody>
          <a:bodyPr wrap="square" rtlCol="0">
            <a:spAutoFit/>
          </a:bodyPr>
          <a:lstStyle/>
          <a:p>
            <a:r>
              <a:rPr lang="de-DE" dirty="0" smtClean="0">
                <a:latin typeface="Tahoma" charset="0"/>
                <a:ea typeface="Tahoma" charset="0"/>
                <a:cs typeface="Tahoma" charset="0"/>
              </a:rPr>
              <a:t>Die bisherige Entwicklung des MM2020 wurde durch die hier orange hinterlegten Institutionen dominiert. Es ist zu befürchten, dass die primäre Intention des MM2020 die Schließung von Versorgungslücken ist und nicht etwa die Verbesserung des Medizinstudiums.</a:t>
            </a:r>
            <a:endParaRPr lang="de-DE" dirty="0">
              <a:latin typeface="Tahoma" charset="0"/>
              <a:ea typeface="Tahoma" charset="0"/>
              <a:cs typeface="Tahoma" charset="0"/>
            </a:endParaRPr>
          </a:p>
        </p:txBody>
      </p:sp>
    </p:spTree>
    <p:extLst>
      <p:ext uri="{BB962C8B-B14F-4D97-AF65-F5344CB8AC3E}">
        <p14:creationId xmlns:p14="http://schemas.microsoft.com/office/powerpoint/2010/main" val="1133911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6085" y="440147"/>
            <a:ext cx="10972800" cy="1046989"/>
          </a:xfrm>
        </p:spPr>
        <p:txBody>
          <a:bodyPr/>
          <a:lstStyle/>
          <a:p>
            <a:pPr algn="l"/>
            <a:r>
              <a:rPr lang="de-DE" dirty="0" smtClean="0"/>
              <a:t>Was fordern wir?</a:t>
            </a:r>
            <a:endParaRPr lang="de-DE" dirty="0"/>
          </a:p>
        </p:txBody>
      </p:sp>
      <p:graphicFrame>
        <p:nvGraphicFramePr>
          <p:cNvPr id="4" name="Diagramm 3"/>
          <p:cNvGraphicFramePr/>
          <p:nvPr>
            <p:extLst>
              <p:ext uri="{D42A27DB-BD31-4B8C-83A1-F6EECF244321}">
                <p14:modId xmlns:p14="http://schemas.microsoft.com/office/powerpoint/2010/main" val="78183127"/>
              </p:ext>
            </p:extLst>
          </p:nvPr>
        </p:nvGraphicFramePr>
        <p:xfrm>
          <a:off x="5249102" y="440147"/>
          <a:ext cx="6942898" cy="5669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feld 6"/>
          <p:cNvSpPr txBox="1"/>
          <p:nvPr/>
        </p:nvSpPr>
        <p:spPr>
          <a:xfrm>
            <a:off x="811621" y="1677329"/>
            <a:ext cx="4066718" cy="3416320"/>
          </a:xfrm>
          <a:prstGeom prst="rect">
            <a:avLst/>
          </a:prstGeom>
          <a:noFill/>
        </p:spPr>
        <p:txBody>
          <a:bodyPr wrap="square" rtlCol="0">
            <a:spAutoFit/>
          </a:bodyPr>
          <a:lstStyle/>
          <a:p>
            <a:pPr marL="285750" lvl="0" indent="-285750">
              <a:lnSpc>
                <a:spcPct val="150000"/>
              </a:lnSpc>
              <a:buClr>
                <a:srgbClr val="AE2957"/>
              </a:buClr>
              <a:buFont typeface="Wingdings" panose="05000000000000000000" pitchFamily="2" charset="2"/>
              <a:buChar char="Ø"/>
            </a:pPr>
            <a:r>
              <a:rPr lang="de-DE" sz="2400" b="1" dirty="0" smtClean="0">
                <a:latin typeface="Tahoma" charset="0"/>
                <a:ea typeface="Tahoma" charset="0"/>
                <a:cs typeface="Tahoma" charset="0"/>
              </a:rPr>
              <a:t>Abschaffung Teilstudienplätze</a:t>
            </a:r>
          </a:p>
          <a:p>
            <a:pPr marL="285750" lvl="0" indent="-285750">
              <a:lnSpc>
                <a:spcPct val="150000"/>
              </a:lnSpc>
              <a:buClr>
                <a:srgbClr val="AE2957"/>
              </a:buClr>
              <a:buFont typeface="Wingdings" panose="05000000000000000000" pitchFamily="2" charset="2"/>
              <a:buChar char="Ø"/>
            </a:pPr>
            <a:r>
              <a:rPr lang="de-DE" sz="2400" b="1" dirty="0" smtClean="0">
                <a:latin typeface="Tahoma" charset="0"/>
                <a:ea typeface="Tahoma" charset="0"/>
                <a:cs typeface="Tahoma" charset="0"/>
              </a:rPr>
              <a:t>Eine einzige bundesweite Quote</a:t>
            </a:r>
          </a:p>
          <a:p>
            <a:pPr marL="285750" lvl="0" indent="-285750">
              <a:lnSpc>
                <a:spcPct val="150000"/>
              </a:lnSpc>
              <a:buClr>
                <a:srgbClr val="AE2957"/>
              </a:buClr>
              <a:buFont typeface="Wingdings" panose="05000000000000000000" pitchFamily="2" charset="2"/>
              <a:buChar char="Ø"/>
            </a:pPr>
            <a:r>
              <a:rPr lang="de-DE" sz="2400" b="1" dirty="0" smtClean="0">
                <a:latin typeface="Tahoma" charset="0"/>
                <a:ea typeface="Tahoma" charset="0"/>
                <a:cs typeface="Tahoma" charset="0"/>
              </a:rPr>
              <a:t>Erprobung alternativer Auswahlverfahren</a:t>
            </a:r>
            <a:endParaRPr lang="de-DE" sz="2400" dirty="0">
              <a:latin typeface="Tahoma" charset="0"/>
              <a:ea typeface="Tahoma" charset="0"/>
              <a:cs typeface="Tahoma" charset="0"/>
            </a:endParaRPr>
          </a:p>
        </p:txBody>
      </p:sp>
    </p:spTree>
    <p:extLst>
      <p:ext uri="{BB962C8B-B14F-4D97-AF65-F5344CB8AC3E}">
        <p14:creationId xmlns:p14="http://schemas.microsoft.com/office/powerpoint/2010/main" val="2257344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 2"/>
          <p:cNvGraphicFramePr/>
          <p:nvPr>
            <p:extLst>
              <p:ext uri="{D42A27DB-BD31-4B8C-83A1-F6EECF244321}">
                <p14:modId xmlns:p14="http://schemas.microsoft.com/office/powerpoint/2010/main" val="720579669"/>
              </p:ext>
            </p:extLst>
          </p:nvPr>
        </p:nvGraphicFramePr>
        <p:xfrm>
          <a:off x="6817895" y="819449"/>
          <a:ext cx="5126501" cy="50513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feld 5"/>
          <p:cNvSpPr txBox="1"/>
          <p:nvPr/>
        </p:nvSpPr>
        <p:spPr>
          <a:xfrm>
            <a:off x="2065226" y="1558600"/>
            <a:ext cx="4854214" cy="3693319"/>
          </a:xfrm>
          <a:prstGeom prst="rect">
            <a:avLst/>
          </a:prstGeom>
          <a:noFill/>
        </p:spPr>
        <p:txBody>
          <a:bodyPr wrap="none" rtlCol="0">
            <a:spAutoFit/>
          </a:bodyPr>
          <a:lstStyle/>
          <a:p>
            <a:pPr>
              <a:lnSpc>
                <a:spcPct val="150000"/>
              </a:lnSpc>
            </a:pPr>
            <a:r>
              <a:rPr lang="de-DE" sz="2400" b="1" dirty="0" smtClean="0">
                <a:latin typeface="Tahoma" charset="0"/>
                <a:ea typeface="Tahoma" charset="0"/>
                <a:cs typeface="Tahoma" charset="0"/>
              </a:rPr>
              <a:t>Kompetenzorientierung heißt:</a:t>
            </a:r>
            <a:endParaRPr lang="de-DE" sz="2400" b="1" dirty="0">
              <a:latin typeface="Tahoma" charset="0"/>
              <a:ea typeface="Tahoma" charset="0"/>
              <a:cs typeface="Tahoma" charset="0"/>
            </a:endParaRPr>
          </a:p>
          <a:p>
            <a:pPr>
              <a:lnSpc>
                <a:spcPct val="150000"/>
              </a:lnSpc>
            </a:pPr>
            <a:r>
              <a:rPr lang="de-DE" sz="2400" dirty="0" smtClean="0">
                <a:latin typeface="Tahoma" charset="0"/>
                <a:ea typeface="Tahoma" charset="0"/>
                <a:cs typeface="Tahoma" charset="0"/>
              </a:rPr>
              <a:t>„Es </a:t>
            </a:r>
            <a:r>
              <a:rPr lang="de-DE" sz="2400" dirty="0">
                <a:latin typeface="Tahoma" charset="0"/>
                <a:ea typeface="Tahoma" charset="0"/>
                <a:cs typeface="Tahoma" charset="0"/>
              </a:rPr>
              <a:t>ist nicht genug, zu wissen, </a:t>
            </a:r>
            <a:endParaRPr lang="de-DE" sz="2400" dirty="0" smtClean="0">
              <a:latin typeface="Tahoma" charset="0"/>
              <a:ea typeface="Tahoma" charset="0"/>
              <a:cs typeface="Tahoma" charset="0"/>
            </a:endParaRPr>
          </a:p>
          <a:p>
            <a:pPr>
              <a:lnSpc>
                <a:spcPct val="150000"/>
              </a:lnSpc>
            </a:pPr>
            <a:r>
              <a:rPr lang="de-DE" sz="2400" dirty="0" smtClean="0">
                <a:latin typeface="Tahoma" charset="0"/>
                <a:ea typeface="Tahoma" charset="0"/>
                <a:cs typeface="Tahoma" charset="0"/>
              </a:rPr>
              <a:t>man </a:t>
            </a:r>
            <a:r>
              <a:rPr lang="de-DE" sz="2400" dirty="0" err="1">
                <a:latin typeface="Tahoma" charset="0"/>
                <a:ea typeface="Tahoma" charset="0"/>
                <a:cs typeface="Tahoma" charset="0"/>
              </a:rPr>
              <a:t>muß</a:t>
            </a:r>
            <a:r>
              <a:rPr lang="de-DE" sz="2400" dirty="0">
                <a:latin typeface="Tahoma" charset="0"/>
                <a:ea typeface="Tahoma" charset="0"/>
                <a:cs typeface="Tahoma" charset="0"/>
              </a:rPr>
              <a:t> auch anwenden; </a:t>
            </a:r>
            <a:endParaRPr lang="de-DE" sz="2400" dirty="0" smtClean="0">
              <a:latin typeface="Tahoma" charset="0"/>
              <a:ea typeface="Tahoma" charset="0"/>
              <a:cs typeface="Tahoma" charset="0"/>
            </a:endParaRPr>
          </a:p>
          <a:p>
            <a:pPr>
              <a:lnSpc>
                <a:spcPct val="150000"/>
              </a:lnSpc>
            </a:pPr>
            <a:r>
              <a:rPr lang="de-DE" sz="2400" dirty="0" smtClean="0">
                <a:latin typeface="Tahoma" charset="0"/>
                <a:ea typeface="Tahoma" charset="0"/>
                <a:cs typeface="Tahoma" charset="0"/>
              </a:rPr>
              <a:t>es </a:t>
            </a:r>
            <a:r>
              <a:rPr lang="de-DE" sz="2400" dirty="0">
                <a:latin typeface="Tahoma" charset="0"/>
                <a:ea typeface="Tahoma" charset="0"/>
                <a:cs typeface="Tahoma" charset="0"/>
              </a:rPr>
              <a:t>ist nicht genug, zu wollen, </a:t>
            </a:r>
            <a:endParaRPr lang="de-DE" sz="2400" dirty="0" smtClean="0">
              <a:latin typeface="Tahoma" charset="0"/>
              <a:ea typeface="Tahoma" charset="0"/>
              <a:cs typeface="Tahoma" charset="0"/>
            </a:endParaRPr>
          </a:p>
          <a:p>
            <a:pPr>
              <a:lnSpc>
                <a:spcPct val="150000"/>
              </a:lnSpc>
            </a:pPr>
            <a:r>
              <a:rPr lang="de-DE" sz="2400" dirty="0" smtClean="0">
                <a:latin typeface="Tahoma" charset="0"/>
                <a:ea typeface="Tahoma" charset="0"/>
                <a:cs typeface="Tahoma" charset="0"/>
              </a:rPr>
              <a:t>man </a:t>
            </a:r>
            <a:r>
              <a:rPr lang="de-DE" sz="2400" dirty="0" err="1">
                <a:latin typeface="Tahoma" charset="0"/>
                <a:ea typeface="Tahoma" charset="0"/>
                <a:cs typeface="Tahoma" charset="0"/>
              </a:rPr>
              <a:t>muß</a:t>
            </a:r>
            <a:r>
              <a:rPr lang="de-DE" sz="2400" dirty="0">
                <a:latin typeface="Tahoma" charset="0"/>
                <a:ea typeface="Tahoma" charset="0"/>
                <a:cs typeface="Tahoma" charset="0"/>
              </a:rPr>
              <a:t> auch tun</a:t>
            </a:r>
            <a:r>
              <a:rPr lang="de-DE" sz="2400" dirty="0" smtClean="0">
                <a:latin typeface="Tahoma" charset="0"/>
                <a:ea typeface="Tahoma" charset="0"/>
                <a:cs typeface="Tahoma" charset="0"/>
              </a:rPr>
              <a:t>.“</a:t>
            </a:r>
            <a:endParaRPr lang="de-DE" sz="2400" dirty="0">
              <a:latin typeface="Tahoma" charset="0"/>
              <a:ea typeface="Tahoma" charset="0"/>
              <a:cs typeface="Tahoma" charset="0"/>
            </a:endParaRPr>
          </a:p>
          <a:p>
            <a:pPr>
              <a:lnSpc>
                <a:spcPct val="150000"/>
              </a:lnSpc>
            </a:pPr>
            <a:endParaRPr lang="de-DE" dirty="0" smtClean="0">
              <a:latin typeface="Tahoma" charset="0"/>
              <a:ea typeface="Tahoma" charset="0"/>
              <a:cs typeface="Tahoma" charset="0"/>
            </a:endParaRPr>
          </a:p>
          <a:p>
            <a:pPr>
              <a:lnSpc>
                <a:spcPct val="150000"/>
              </a:lnSpc>
            </a:pPr>
            <a:r>
              <a:rPr lang="de-DE" i="1" dirty="0">
                <a:latin typeface="Tahoma" charset="0"/>
                <a:ea typeface="Tahoma" charset="0"/>
                <a:cs typeface="Tahoma" charset="0"/>
              </a:rPr>
              <a:t>Johann Wolfgang von Goethe</a:t>
            </a:r>
            <a:endParaRPr lang="de-DE" i="1" dirty="0" smtClean="0">
              <a:latin typeface="Tahoma" charset="0"/>
              <a:ea typeface="Tahoma" charset="0"/>
              <a:cs typeface="Tahoma" charset="0"/>
            </a:endParaRPr>
          </a:p>
        </p:txBody>
      </p:sp>
      <p:sp>
        <p:nvSpPr>
          <p:cNvPr id="7" name="Titel 1"/>
          <p:cNvSpPr>
            <a:spLocks noGrp="1"/>
          </p:cNvSpPr>
          <p:nvPr>
            <p:ph type="title"/>
          </p:nvPr>
        </p:nvSpPr>
        <p:spPr>
          <a:xfrm>
            <a:off x="616085" y="428115"/>
            <a:ext cx="10972800" cy="1046989"/>
          </a:xfrm>
        </p:spPr>
        <p:txBody>
          <a:bodyPr/>
          <a:lstStyle/>
          <a:p>
            <a:pPr algn="l"/>
            <a:r>
              <a:rPr lang="de-DE" dirty="0" smtClean="0"/>
              <a:t>Was fordern wir?</a:t>
            </a:r>
            <a:endParaRPr lang="de-DE" dirty="0"/>
          </a:p>
        </p:txBody>
      </p:sp>
    </p:spTree>
    <p:extLst>
      <p:ext uri="{BB962C8B-B14F-4D97-AF65-F5344CB8AC3E}">
        <p14:creationId xmlns:p14="http://schemas.microsoft.com/office/powerpoint/2010/main" val="52963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 4"/>
          <p:cNvPicPr>
            <a:picLocks noChangeAspect="1"/>
          </p:cNvPicPr>
          <p:nvPr/>
        </p:nvPicPr>
        <p:blipFill rotWithShape="1">
          <a:blip r:embed="rId2"/>
          <a:srcRect l="10012" t="9768" r="10003" b="8636"/>
          <a:stretch/>
        </p:blipFill>
        <p:spPr>
          <a:xfrm>
            <a:off x="371936" y="1707098"/>
            <a:ext cx="4179757" cy="1423322"/>
          </a:xfrm>
          <a:prstGeom prst="rect">
            <a:avLst/>
          </a:prstGeom>
          <a:noFill/>
        </p:spPr>
      </p:pic>
      <p:sp>
        <p:nvSpPr>
          <p:cNvPr id="7" name="Titel 1"/>
          <p:cNvSpPr>
            <a:spLocks noGrp="1"/>
          </p:cNvSpPr>
          <p:nvPr>
            <p:ph type="title"/>
          </p:nvPr>
        </p:nvSpPr>
        <p:spPr>
          <a:xfrm>
            <a:off x="745588" y="428122"/>
            <a:ext cx="10972800" cy="1046989"/>
          </a:xfrm>
        </p:spPr>
        <p:txBody>
          <a:bodyPr/>
          <a:lstStyle/>
          <a:p>
            <a:pPr algn="l"/>
            <a:r>
              <a:rPr lang="de-DE" dirty="0" smtClean="0"/>
              <a:t>Was fordern wir?</a:t>
            </a:r>
            <a:endParaRPr lang="de-DE" dirty="0"/>
          </a:p>
        </p:txBody>
      </p:sp>
      <p:graphicFrame>
        <p:nvGraphicFramePr>
          <p:cNvPr id="3" name="Diagramm 2"/>
          <p:cNvGraphicFramePr/>
          <p:nvPr>
            <p:extLst>
              <p:ext uri="{D42A27DB-BD31-4B8C-83A1-F6EECF244321}">
                <p14:modId xmlns:p14="http://schemas.microsoft.com/office/powerpoint/2010/main" val="493954580"/>
              </p:ext>
            </p:extLst>
          </p:nvPr>
        </p:nvGraphicFramePr>
        <p:xfrm>
          <a:off x="2556588" y="615820"/>
          <a:ext cx="10290628" cy="5248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52016822"/>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Vorstellung_bvmd" id="{7D87675D-CAAE-134C-B9B2-EDA0756FB983}" vid="{1254101F-6B73-EA43-958E-1373F8D020DA}"/>
    </a:ext>
  </a:extLst>
</a:theme>
</file>

<file path=docProps/app.xml><?xml version="1.0" encoding="utf-8"?>
<Properties xmlns="http://schemas.openxmlformats.org/officeDocument/2006/extended-properties" xmlns:vt="http://schemas.openxmlformats.org/officeDocument/2006/docPropsVTypes">
  <Template>Vorstellung_bvmd</Template>
  <TotalTime>0</TotalTime>
  <Words>504</Words>
  <Application>Microsoft Macintosh PowerPoint</Application>
  <PresentationFormat>Breitbild</PresentationFormat>
  <Paragraphs>116</Paragraphs>
  <Slides>12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12</vt:i4>
      </vt:variant>
    </vt:vector>
  </HeadingPairs>
  <TitlesOfParts>
    <vt:vector size="17" baseType="lpstr">
      <vt:lpstr>Calibri</vt:lpstr>
      <vt:lpstr>Tahoma</vt:lpstr>
      <vt:lpstr>Wingdings</vt:lpstr>
      <vt:lpstr>Arial</vt:lpstr>
      <vt:lpstr>Larissa</vt:lpstr>
      <vt:lpstr>Masterplan Medizinstudium 2020 Informationen zum Aktionstag</vt:lpstr>
      <vt:lpstr>Übersicht</vt:lpstr>
      <vt:lpstr>PowerPoint-Präsentation</vt:lpstr>
      <vt:lpstr>Was ist bisher geschehen?</vt:lpstr>
      <vt:lpstr>Wer ist daran beteiligt? - Politiker</vt:lpstr>
      <vt:lpstr>Wer ist daran beteiligt? - Interessenvertretungen </vt:lpstr>
      <vt:lpstr>Was fordern wir?</vt:lpstr>
      <vt:lpstr>Was fordern wir?</vt:lpstr>
      <vt:lpstr>Was fordern wir?</vt:lpstr>
      <vt:lpstr>Was fordern wir?</vt:lpstr>
      <vt:lpstr>Was lehnen wir ab?</vt:lpstr>
      <vt:lpstr>Zusammenfassung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Masterplan Medizinstudium 2020  Informationen zum Aktionstag</dc:title>
  <dc:creator>Raffael</dc:creator>
  <cp:lastModifiedBy>sarora.bvmd@gmail.com</cp:lastModifiedBy>
  <cp:revision>35</cp:revision>
  <dcterms:created xsi:type="dcterms:W3CDTF">2016-03-18T01:57:41Z</dcterms:created>
  <dcterms:modified xsi:type="dcterms:W3CDTF">2016-09-25T15:36:30Z</dcterms:modified>
</cp:coreProperties>
</file>